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5" r:id="rId5"/>
  </p:sldMasterIdLst>
  <p:notesMasterIdLst>
    <p:notesMasterId r:id="rId52"/>
  </p:notesMasterIdLst>
  <p:sldIdLst>
    <p:sldId id="297" r:id="rId6"/>
    <p:sldId id="298" r:id="rId7"/>
    <p:sldId id="299" r:id="rId8"/>
    <p:sldId id="300" r:id="rId9"/>
    <p:sldId id="301" r:id="rId10"/>
    <p:sldId id="302" r:id="rId11"/>
    <p:sldId id="303" r:id="rId12"/>
    <p:sldId id="305" r:id="rId13"/>
    <p:sldId id="306" r:id="rId14"/>
    <p:sldId id="371" r:id="rId15"/>
    <p:sldId id="307" r:id="rId16"/>
    <p:sldId id="308" r:id="rId17"/>
    <p:sldId id="309" r:id="rId18"/>
    <p:sldId id="310" r:id="rId19"/>
    <p:sldId id="312" r:id="rId20"/>
    <p:sldId id="315" r:id="rId21"/>
    <p:sldId id="316" r:id="rId22"/>
    <p:sldId id="317" r:id="rId23"/>
    <p:sldId id="320" r:id="rId24"/>
    <p:sldId id="321" r:id="rId25"/>
    <p:sldId id="352" r:id="rId26"/>
    <p:sldId id="353" r:id="rId27"/>
    <p:sldId id="354" r:id="rId28"/>
    <p:sldId id="355" r:id="rId29"/>
    <p:sldId id="356" r:id="rId30"/>
    <p:sldId id="357" r:id="rId31"/>
    <p:sldId id="358" r:id="rId32"/>
    <p:sldId id="359" r:id="rId33"/>
    <p:sldId id="360" r:id="rId34"/>
    <p:sldId id="361" r:id="rId35"/>
    <p:sldId id="362" r:id="rId36"/>
    <p:sldId id="373" r:id="rId37"/>
    <p:sldId id="372" r:id="rId38"/>
    <p:sldId id="363" r:id="rId39"/>
    <p:sldId id="364" r:id="rId40"/>
    <p:sldId id="365" r:id="rId41"/>
    <p:sldId id="366" r:id="rId42"/>
    <p:sldId id="367" r:id="rId43"/>
    <p:sldId id="368" r:id="rId44"/>
    <p:sldId id="369" r:id="rId45"/>
    <p:sldId id="346" r:id="rId46"/>
    <p:sldId id="347" r:id="rId47"/>
    <p:sldId id="348" r:id="rId48"/>
    <p:sldId id="350" r:id="rId49"/>
    <p:sldId id="351" r:id="rId50"/>
    <p:sldId id="296" r:id="rId5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 autoAdjust="0"/>
    <p:restoredTop sz="94660"/>
  </p:normalViewPr>
  <p:slideViewPr>
    <p:cSldViewPr showGuides="1">
      <p:cViewPr varScale="1">
        <p:scale>
          <a:sx n="142" d="100"/>
          <a:sy n="142" d="100"/>
        </p:scale>
        <p:origin x="144" y="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B4485-9786-4548-8F2E-5C359ABA4EAA}" type="datetimeFigureOut">
              <a:rPr lang="en-US" smtClean="0"/>
              <a:t>07/19/2018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10B9E-ABD4-4EC3-B1B5-019CD6BAD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10B9E-ABD4-4EC3-B1B5-019CD6BAD0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073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B610B9E-ABD4-4EC3-B1B5-019CD6BAD0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862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37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5022875"/>
            <a:ext cx="91440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28650"/>
            <a:ext cx="7848600" cy="434579"/>
          </a:xfrm>
        </p:spPr>
        <p:txBody>
          <a:bodyPr anchor="t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914400" y="4800600"/>
            <a:ext cx="457200" cy="3594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" y="4800600"/>
            <a:ext cx="457200" cy="3429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fld id="{050977DB-C199-4239-9DBC-7EB61C6B3E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838200" y="1085850"/>
            <a:ext cx="7772400" cy="3429000"/>
          </a:xfrm>
        </p:spPr>
        <p:txBody>
          <a:bodyPr>
            <a:normAutofit/>
          </a:bodyPr>
          <a:lstStyle>
            <a:lvl1pPr marL="342900" indent="-342900">
              <a:spcAft>
                <a:spcPts val="1200"/>
              </a:spcAft>
              <a:buFont typeface="Arial" pitchFamily="34" charset="0"/>
              <a:buChar char="•"/>
              <a:defRPr sz="2000"/>
            </a:lvl1pPr>
            <a:lvl2pPr marL="742950" indent="-285750">
              <a:spcAft>
                <a:spcPts val="1200"/>
              </a:spcAft>
              <a:buFont typeface="Arial" pitchFamily="34" charset="0"/>
              <a:buChar char="•"/>
              <a:defRPr sz="1800"/>
            </a:lvl2pPr>
            <a:lvl3pPr marL="1143000" indent="-228600">
              <a:spcAft>
                <a:spcPts val="1200"/>
              </a:spcAft>
              <a:buFont typeface="Arial" pitchFamily="34" charset="0"/>
              <a:buChar char="•"/>
              <a:defRPr sz="1600"/>
            </a:lvl3pPr>
            <a:lvl4pPr marL="1600200" indent="-228600">
              <a:spcAft>
                <a:spcPts val="1200"/>
              </a:spcAft>
              <a:buFont typeface="Arial" pitchFamily="34" charset="0"/>
              <a:buChar char="•"/>
              <a:defRPr sz="1400"/>
            </a:lvl4pPr>
            <a:lvl5pPr marL="2057400" indent="-228600">
              <a:spcAft>
                <a:spcPts val="1200"/>
              </a:spcAft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6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89710"/>
            <a:ext cx="6400800" cy="216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7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m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022875"/>
            <a:ext cx="9144000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bject 2"/>
          <p:cNvSpPr/>
          <p:nvPr userDrawn="1"/>
        </p:nvSpPr>
        <p:spPr>
          <a:xfrm>
            <a:off x="7924800" y="4647438"/>
            <a:ext cx="1190202" cy="3436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Rectangle 6"/>
          <p:cNvSpPr/>
          <p:nvPr userDrawn="1"/>
        </p:nvSpPr>
        <p:spPr>
          <a:xfrm>
            <a:off x="914400" y="4800600"/>
            <a:ext cx="457200" cy="35943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400" y="4800600"/>
            <a:ext cx="457200" cy="3429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fld id="{050977DB-C199-4239-9DBC-7EB61C6B3E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371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Holder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 lIns="0" tIns="0" rIns="0" bIns="0"/>
          <a:lstStyle>
            <a:lvl1pPr>
              <a:defRPr sz="1800" b="1" i="0">
                <a:solidFill>
                  <a:srgbClr val="0A60B8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243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FDE02-4C0E-466A-92F6-474EFD4233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8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FDE02-4C0E-466A-92F6-474EFD4233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474213" y="4779318"/>
            <a:ext cx="4195763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-476" algn="ctr" defTabSz="914400" rtl="0" eaLnBrk="1" fontAlgn="auto" latinLnBrk="0" hangingPunct="1">
              <a:lnSpc>
                <a:spcPts val="61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©201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600" b="0" i="0" u="none" strike="noStrike" kern="1200" cap="none" spc="-3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600" b="0" i="0" u="none" strike="noStrike" kern="1200" cap="none" spc="-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Group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I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 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rved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11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23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con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id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00" b="0" i="0" u="none" strike="noStrike" kern="1200" cap="none" spc="53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00" b="0" i="0" u="none" strike="noStrike" kern="1200" cap="none" spc="11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Cam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Grou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nc.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11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und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license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00" b="0" i="0" u="none" strike="noStrike" kern="1200" cap="none" spc="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no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ribu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00" b="0" i="0" u="none" strike="noStrike" kern="1200" cap="none" spc="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600" b="0" i="0" u="none" strike="noStrike" kern="1200" cap="none" spc="-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Grou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11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ere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</a:t>
            </a:r>
            <a:r>
              <a:rPr kumimoji="0" sz="600" b="0" i="0" u="none" strike="noStrike" kern="1200" cap="none" spc="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600" b="0" i="0" u="none" strike="noStrike" kern="1200" cap="none" spc="-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id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600" b="0" i="0" u="none" strike="noStrike" kern="1200" cap="none" spc="-15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Group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600" b="0" i="0" u="none" strike="noStrike" kern="1200" cap="none" spc="8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600" b="0" i="0" u="none" strike="noStrike" kern="1200" cap="none" spc="-4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00" b="0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endParaRPr kumimoji="0" sz="6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0" y="1470452"/>
            <a:ext cx="9144000" cy="4154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sz="2700" dirty="0"/>
              <a:t>Ameren</a:t>
            </a:r>
            <a:r>
              <a:rPr sz="2700" spc="-8" dirty="0"/>
              <a:t> </a:t>
            </a:r>
            <a:r>
              <a:rPr sz="2700" dirty="0"/>
              <a:t>Residential</a:t>
            </a:r>
            <a:r>
              <a:rPr sz="2700" spc="4" dirty="0"/>
              <a:t> </a:t>
            </a:r>
            <a:r>
              <a:rPr sz="2700" dirty="0"/>
              <a:t>Energy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0" y="1936623"/>
            <a:ext cx="9143999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Demand Landscape and Customer Segmentation</a:t>
            </a:r>
            <a:endParaRPr kumimoji="0" sz="21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4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3405092" y="1500928"/>
            <a:ext cx="4473035" cy="2427678"/>
          </a:xfrm>
          <a:custGeom>
            <a:avLst/>
            <a:gdLst/>
            <a:ahLst/>
            <a:cxnLst/>
            <a:rect l="l" t="t" r="r" b="b"/>
            <a:pathLst>
              <a:path w="1296670" h="808989">
                <a:moveTo>
                  <a:pt x="0" y="808367"/>
                </a:moveTo>
                <a:lnTo>
                  <a:pt x="1296543" y="808367"/>
                </a:lnTo>
                <a:lnTo>
                  <a:pt x="1296543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3405092" y="973931"/>
            <a:ext cx="972503" cy="457200"/>
          </a:xfrm>
          <a:custGeom>
            <a:avLst/>
            <a:gdLst/>
            <a:ahLst/>
            <a:cxnLst/>
            <a:rect l="l" t="t" r="r" b="b"/>
            <a:pathLst>
              <a:path w="1296670" h="609600">
                <a:moveTo>
                  <a:pt x="0" y="609600"/>
                </a:moveTo>
                <a:lnTo>
                  <a:pt x="1296543" y="609600"/>
                </a:lnTo>
                <a:lnTo>
                  <a:pt x="1296543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7499" y="973931"/>
            <a:ext cx="804863" cy="457200"/>
          </a:xfrm>
          <a:custGeom>
            <a:avLst/>
            <a:gdLst/>
            <a:ahLst/>
            <a:cxnLst/>
            <a:rect l="l" t="t" r="r" b="b"/>
            <a:pathLst>
              <a:path w="1073150" h="609600">
                <a:moveTo>
                  <a:pt x="0" y="609600"/>
                </a:moveTo>
                <a:lnTo>
                  <a:pt x="1072946" y="609600"/>
                </a:lnTo>
                <a:lnTo>
                  <a:pt x="1072946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2267" y="973931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0855" y="973931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979539" y="973931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59329" y="1507322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59329" y="2113588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59329" y="2719854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259329" y="3326121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377498" y="971550"/>
            <a:ext cx="46928" cy="2957055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bject 45"/>
          <p:cNvSpPr/>
          <p:nvPr/>
        </p:nvSpPr>
        <p:spPr>
          <a:xfrm flipH="1">
            <a:off x="5136547" y="598978"/>
            <a:ext cx="52841" cy="3329627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402711" y="1431131"/>
            <a:ext cx="4478179" cy="0"/>
          </a:xfrm>
          <a:custGeom>
            <a:avLst/>
            <a:gdLst/>
            <a:ahLst/>
            <a:cxnLst/>
            <a:rect l="l" t="t" r="r" b="b"/>
            <a:pathLst>
              <a:path w="5970905">
                <a:moveTo>
                  <a:pt x="0" y="0"/>
                </a:moveTo>
                <a:lnTo>
                  <a:pt x="5970397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256948" y="2113597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256948" y="3326131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002897" y="1507332"/>
            <a:ext cx="0" cy="2427446"/>
          </a:xfrm>
          <a:custGeom>
            <a:avLst/>
            <a:gdLst/>
            <a:ahLst/>
            <a:cxnLst/>
            <a:rect l="l" t="t" r="r" b="b"/>
            <a:pathLst>
              <a:path h="3236595">
                <a:moveTo>
                  <a:pt x="0" y="0"/>
                </a:moveTo>
                <a:lnTo>
                  <a:pt x="0" y="3236595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878127" y="1047750"/>
            <a:ext cx="0" cy="2887028"/>
          </a:xfrm>
          <a:custGeom>
            <a:avLst/>
            <a:gdLst/>
            <a:ahLst/>
            <a:cxnLst/>
            <a:rect l="l" t="t" r="r" b="b"/>
            <a:pathLst>
              <a:path h="3849370">
                <a:moveTo>
                  <a:pt x="0" y="0"/>
                </a:moveTo>
                <a:lnTo>
                  <a:pt x="0" y="384937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256948" y="3932397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19024" y="1058703"/>
            <a:ext cx="545306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95726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oud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oviders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42853" y="1058703"/>
            <a:ext cx="47339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1191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o- Aspi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373528" y="1058703"/>
            <a:ext cx="515779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486" marR="3810" lvl="0" indent="-714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303264" y="1058703"/>
            <a:ext cx="45434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38576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128987" y="1138714"/>
            <a:ext cx="60055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Autopil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318575" y="1746696"/>
            <a:ext cx="850106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318575" y="2353152"/>
            <a:ext cx="82486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Billing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318575" y="2959609"/>
            <a:ext cx="71199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elinqu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cy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2318575" y="3485693"/>
            <a:ext cx="102584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Connec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050" b="1" i="0" u="none" strike="noStrike" kern="1200" cap="none" spc="-6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1" i="0" u="none" strike="noStrike" kern="1200" cap="none" spc="8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title"/>
          </p:nvPr>
        </p:nvSpPr>
        <p:spPr>
          <a:xfrm>
            <a:off x="457200" y="332653"/>
            <a:ext cx="8229600" cy="25648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lnSpc>
                <a:spcPts val="1999"/>
              </a:lnSpc>
            </a:pPr>
            <a:r>
              <a:rPr dirty="0">
                <a:latin typeface="Calibri"/>
                <a:cs typeface="Calibri"/>
              </a:rPr>
              <a:t>T</a:t>
            </a:r>
            <a:r>
              <a:rPr spc="-8" dirty="0"/>
              <a:t>h</a:t>
            </a:r>
            <a:r>
              <a:rPr dirty="0">
                <a:latin typeface="Calibri"/>
                <a:cs typeface="Calibri"/>
              </a:rPr>
              <a:t>e Demand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Landscape’s Robust</a:t>
            </a:r>
            <a:r>
              <a:rPr spc="-8" dirty="0"/>
              <a:t> </a:t>
            </a:r>
            <a:r>
              <a:rPr dirty="0" smtClean="0">
                <a:latin typeface="Calibri"/>
                <a:cs typeface="Calibri"/>
              </a:rPr>
              <a:t>Fact</a:t>
            </a:r>
            <a:r>
              <a:rPr lang="en-US" dirty="0" smtClean="0">
                <a:latin typeface="Calibri"/>
                <a:cs typeface="Calibri"/>
              </a:rPr>
              <a:t> B</a:t>
            </a:r>
            <a:r>
              <a:rPr dirty="0" smtClean="0">
                <a:latin typeface="Calibri"/>
                <a:cs typeface="Calibri"/>
              </a:rPr>
              <a:t>ase </a:t>
            </a:r>
            <a:r>
              <a:rPr spc="-4" dirty="0"/>
              <a:t>W</a:t>
            </a:r>
            <a:r>
              <a:rPr spc="-8" dirty="0"/>
              <a:t>i</a:t>
            </a:r>
            <a:r>
              <a:rPr spc="-4" dirty="0"/>
              <a:t>ll</a:t>
            </a:r>
            <a:r>
              <a:rPr spc="-19" dirty="0"/>
              <a:t> </a:t>
            </a:r>
            <a:r>
              <a:rPr dirty="0" smtClean="0">
                <a:latin typeface="Calibri"/>
                <a:cs typeface="Calibri"/>
              </a:rPr>
              <a:t>Help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dirty="0" smtClean="0">
                <a:latin typeface="Calibri"/>
                <a:cs typeface="Calibri"/>
              </a:rPr>
              <a:t>Fo</a:t>
            </a:r>
            <a:r>
              <a:rPr spc="4" dirty="0" smtClean="0"/>
              <a:t>c</a:t>
            </a:r>
            <a:r>
              <a:rPr dirty="0" smtClean="0">
                <a:latin typeface="Calibri"/>
                <a:cs typeface="Calibri"/>
              </a:rPr>
              <a:t>us</a:t>
            </a:r>
            <a:r>
              <a:rPr spc="-26" dirty="0" smtClean="0"/>
              <a:t> </a:t>
            </a:r>
            <a:r>
              <a:rPr dirty="0" smtClean="0">
                <a:latin typeface="Calibri"/>
                <a:cs typeface="Calibri"/>
              </a:rPr>
              <a:t>and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spc="-4" dirty="0" smtClean="0"/>
              <a:t>Al</a:t>
            </a:r>
            <a:r>
              <a:rPr spc="-11" dirty="0" smtClean="0"/>
              <a:t>i</a:t>
            </a:r>
            <a:r>
              <a:rPr spc="-8" dirty="0" smtClean="0"/>
              <a:t>g</a:t>
            </a:r>
            <a:r>
              <a:rPr spc="-4" dirty="0" smtClean="0"/>
              <a:t>n</a:t>
            </a:r>
            <a:r>
              <a:rPr dirty="0" smtClean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Ameren</a:t>
            </a:r>
          </a:p>
        </p:txBody>
      </p:sp>
      <p:sp>
        <p:nvSpPr>
          <p:cNvPr id="95" name="object 95"/>
          <p:cNvSpPr/>
          <p:nvPr/>
        </p:nvSpPr>
        <p:spPr>
          <a:xfrm>
            <a:off x="3456336" y="4271830"/>
            <a:ext cx="4360545" cy="251936"/>
          </a:xfrm>
          <a:custGeom>
            <a:avLst/>
            <a:gdLst/>
            <a:ahLst/>
            <a:cxnLst/>
            <a:rect l="l" t="t" r="r" b="b"/>
            <a:pathLst>
              <a:path w="5814059" h="335914">
                <a:moveTo>
                  <a:pt x="0" y="335699"/>
                </a:moveTo>
                <a:lnTo>
                  <a:pt x="5813933" y="335699"/>
                </a:lnTo>
                <a:lnTo>
                  <a:pt x="5813933" y="0"/>
                </a:lnTo>
                <a:lnTo>
                  <a:pt x="0" y="0"/>
                </a:lnTo>
                <a:lnTo>
                  <a:pt x="0" y="335699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600260" y="4333228"/>
            <a:ext cx="40676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solut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sequenc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ff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219200" y="2139125"/>
            <a:ext cx="714375" cy="1190149"/>
          </a:xfrm>
          <a:custGeom>
            <a:avLst/>
            <a:gdLst/>
            <a:ahLst/>
            <a:cxnLst/>
            <a:rect l="l" t="t" r="r" b="b"/>
            <a:pathLst>
              <a:path w="952500" h="1586864">
                <a:moveTo>
                  <a:pt x="0" y="1586611"/>
                </a:moveTo>
                <a:lnTo>
                  <a:pt x="952080" y="1586611"/>
                </a:lnTo>
                <a:lnTo>
                  <a:pt x="952080" y="0"/>
                </a:lnTo>
                <a:lnTo>
                  <a:pt x="0" y="0"/>
                </a:lnTo>
                <a:lnTo>
                  <a:pt x="0" y="1586611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219200" y="2139125"/>
            <a:ext cx="714375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r-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Init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219200" y="1507323"/>
            <a:ext cx="714375" cy="606266"/>
          </a:xfrm>
          <a:prstGeom prst="rect">
            <a:avLst/>
          </a:prstGeom>
          <a:solidFill>
            <a:srgbClr val="469C7A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34290" marR="29528" lvl="0" indent="35243" algn="just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9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n” 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nity: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256061" y="1254634"/>
            <a:ext cx="6715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1219200" y="3354810"/>
            <a:ext cx="714375" cy="577587"/>
          </a:xfrm>
          <a:custGeom>
            <a:avLst/>
            <a:gdLst/>
            <a:ahLst/>
            <a:cxnLst/>
            <a:rect l="l" t="t" r="r" b="b"/>
            <a:pathLst>
              <a:path w="952500" h="676910">
                <a:moveTo>
                  <a:pt x="0" y="676656"/>
                </a:moveTo>
                <a:lnTo>
                  <a:pt x="952080" y="676656"/>
                </a:lnTo>
                <a:lnTo>
                  <a:pt x="952080" y="0"/>
                </a:lnTo>
                <a:lnTo>
                  <a:pt x="0" y="0"/>
                </a:lnTo>
                <a:lnTo>
                  <a:pt x="0" y="67665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1229544" y="3552064"/>
            <a:ext cx="69437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Medium</a:t>
            </a:r>
            <a:r>
              <a:rPr kumimoji="0" lang="en-US" sz="9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/>
            </a:r>
            <a:br>
              <a:rPr kumimoji="0" lang="en-US" sz="9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sz="900" b="1" i="0" u="none" strike="noStrike" kern="1200" cap="none" spc="-79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rm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219200" y="4016112"/>
            <a:ext cx="714375" cy="50768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L="228600" marR="180975" lvl="0" indent="-42386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900" b="1" i="0" u="none" strike="noStrike" kern="1200" cap="none" spc="-7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rm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456336" y="4016103"/>
            <a:ext cx="4360545" cy="251936"/>
          </a:xfrm>
          <a:custGeom>
            <a:avLst/>
            <a:gdLst/>
            <a:ahLst/>
            <a:cxnLst/>
            <a:rect l="l" t="t" r="r" b="b"/>
            <a:pathLst>
              <a:path w="5814059" h="335914">
                <a:moveTo>
                  <a:pt x="0" y="335699"/>
                </a:moveTo>
                <a:lnTo>
                  <a:pt x="5813933" y="335699"/>
                </a:lnTo>
                <a:lnTo>
                  <a:pt x="5813933" y="0"/>
                </a:lnTo>
                <a:lnTo>
                  <a:pt x="0" y="0"/>
                </a:lnTo>
                <a:lnTo>
                  <a:pt x="0" y="335699"/>
                </a:lnTo>
                <a:close/>
              </a:path>
            </a:pathLst>
          </a:custGeom>
          <a:ln w="2539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3889724" y="4077425"/>
            <a:ext cx="348948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solut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po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 elec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dec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2245709" y="4271830"/>
            <a:ext cx="1129189" cy="253841"/>
          </a:xfrm>
          <a:custGeom>
            <a:avLst/>
            <a:gdLst/>
            <a:ahLst/>
            <a:cxnLst/>
            <a:rect l="l" t="t" r="r" b="b"/>
            <a:pathLst>
              <a:path w="1505585" h="338454">
                <a:moveTo>
                  <a:pt x="0" y="338328"/>
                </a:moveTo>
                <a:lnTo>
                  <a:pt x="1505204" y="338328"/>
                </a:lnTo>
                <a:lnTo>
                  <a:pt x="1505204" y="0"/>
                </a:lnTo>
                <a:lnTo>
                  <a:pt x="0" y="0"/>
                </a:lnTo>
                <a:lnTo>
                  <a:pt x="0" y="338328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476309" y="4334142"/>
            <a:ext cx="66817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245709" y="4016112"/>
            <a:ext cx="1129189" cy="253841"/>
          </a:xfrm>
          <a:custGeom>
            <a:avLst/>
            <a:gdLst/>
            <a:ahLst/>
            <a:cxnLst/>
            <a:rect l="l" t="t" r="r" b="b"/>
            <a:pathLst>
              <a:path w="1505585" h="338454">
                <a:moveTo>
                  <a:pt x="0" y="338327"/>
                </a:moveTo>
                <a:lnTo>
                  <a:pt x="1505204" y="338327"/>
                </a:lnTo>
                <a:lnTo>
                  <a:pt x="1505204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2439733" y="4078339"/>
            <a:ext cx="74009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862480" y="4822793"/>
            <a:ext cx="213931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6" name="Slide Number Placeholder 1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256948" y="2719864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0" name="object 45"/>
          <p:cNvSpPr/>
          <p:nvPr/>
        </p:nvSpPr>
        <p:spPr>
          <a:xfrm flipH="1">
            <a:off x="6043517" y="971550"/>
            <a:ext cx="46928" cy="2957055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2" name="object 45"/>
          <p:cNvSpPr/>
          <p:nvPr/>
        </p:nvSpPr>
        <p:spPr>
          <a:xfrm flipH="1">
            <a:off x="6956445" y="971550"/>
            <a:ext cx="46928" cy="2957055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3" name="Rounded Rectangle 202"/>
          <p:cNvSpPr/>
          <p:nvPr/>
        </p:nvSpPr>
        <p:spPr>
          <a:xfrm>
            <a:off x="4423217" y="2095365"/>
            <a:ext cx="2533229" cy="704985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“To Whom”</a:t>
            </a:r>
          </a:p>
          <a:p>
            <a:pPr marL="12700" lvl="0" algn="ctr"/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Di</a:t>
            </a:r>
            <a:r>
              <a:rPr lang="en-US" sz="1000" i="1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ct</a:t>
            </a:r>
            <a:r>
              <a:rPr lang="en-US" sz="1000" i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lang="en-US" sz="1000" i="1" spc="-5" dirty="0">
                <a:solidFill>
                  <a:srgbClr val="FFFFFF"/>
                </a:solidFill>
                <a:latin typeface="Calibri"/>
                <a:cs typeface="Calibri"/>
              </a:rPr>
              <a:t>ro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up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lang="en-US" sz="10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lang="en-US" sz="1000" i="1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lang="en-US" sz="1000" i="1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me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000" i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wh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lang="en-US" sz="1000" i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ha</a:t>
            </a:r>
            <a:r>
              <a:rPr lang="en-US" sz="1000" i="1" spc="-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10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5" dirty="0" smtClean="0">
                <a:solidFill>
                  <a:srgbClr val="FFFFFF"/>
                </a:solidFill>
                <a:latin typeface="Calibri"/>
                <a:cs typeface="Calibri"/>
              </a:rPr>
              <a:t>simi</a:t>
            </a:r>
            <a:r>
              <a:rPr lang="en-US" sz="1000" i="1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lang="en-US" sz="1000" i="1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lang="en-US" sz="1000" i="1" dirty="0" smtClean="0">
                <a:solidFill>
                  <a:srgbClr val="FFFFFF"/>
                </a:solidFill>
                <a:latin typeface="Calibri"/>
                <a:cs typeface="Calibri"/>
              </a:rPr>
              <a:t>r attitudes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lang="en-US" sz="1000" i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tivatio</a:t>
            </a:r>
            <a:r>
              <a:rPr lang="en-US" sz="1000" i="1" spc="-15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s,</a:t>
            </a:r>
            <a:r>
              <a:rPr lang="en-US" sz="1000" i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10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lang="en-US" sz="1000" i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n-US" sz="1000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000" i="1" spc="-10" dirty="0" smtClean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lang="en-US" sz="1000" i="1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1000" i="1" spc="-5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lang="en-US" sz="1000" i="1" spc="-10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lang="en-US" sz="1000" i="1" dirty="0" smtClean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lang="en-US" sz="1000" i="1" spc="-5" dirty="0" smtClean="0">
                <a:solidFill>
                  <a:srgbClr val="FFFFFF"/>
                </a:solidFill>
                <a:latin typeface="Calibri"/>
                <a:cs typeface="Calibri"/>
              </a:rPr>
              <a:t>or</a:t>
            </a:r>
            <a:r>
              <a:rPr lang="en-US" sz="1000" i="1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lang="en-US" sz="10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4423217" y="2973486"/>
            <a:ext cx="2533229" cy="704985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“For What”</a:t>
            </a:r>
          </a:p>
          <a:p>
            <a:pPr marL="12700" algn="ctr"/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S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p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e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cific</a:t>
            </a:r>
            <a:r>
              <a:rPr lang="en-US" sz="1000" i="1" spc="-2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</a:t>
            </a:r>
            <a:r>
              <a:rPr lang="en-US" sz="1000" i="1" spc="-2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n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t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er</a:t>
            </a:r>
            <a:r>
              <a:rPr lang="en-US" sz="1000" i="1" spc="-1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a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cti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on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s</a:t>
            </a:r>
            <a:r>
              <a:rPr lang="en-US" sz="1000" i="1" spc="-2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spc="-1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w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ith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Ameren</a:t>
            </a:r>
            <a:r>
              <a:rPr lang="en-US" sz="1000" i="1" spc="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in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spc="-1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w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h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ich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c</a:t>
            </a:r>
            <a:r>
              <a:rPr lang="en-US" sz="1000" i="1" spc="-5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u</a:t>
            </a:r>
            <a:r>
              <a:rPr lang="en-US" sz="1000" i="1" spc="-15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s</a:t>
            </a:r>
            <a:r>
              <a:rPr lang="en-US" sz="1000" i="1" spc="-10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t</a:t>
            </a:r>
            <a:r>
              <a:rPr lang="en-US" sz="1000" i="1" spc="-5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omers are</a:t>
            </a:r>
            <a:r>
              <a:rPr lang="en-US" sz="1000" i="1" spc="10" dirty="0" smtClean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s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eekin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g 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c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er</a:t>
            </a:r>
            <a:r>
              <a:rPr lang="en-US" sz="1000" i="1" spc="-1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t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a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in r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a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ti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ona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l</a:t>
            </a:r>
            <a:r>
              <a:rPr lang="en-US" sz="1000" i="1" spc="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an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d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emotio</a:t>
            </a:r>
            <a:r>
              <a:rPr lang="en-US" sz="1000" i="1" spc="-10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n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a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l</a:t>
            </a:r>
            <a:r>
              <a:rPr lang="en-US" sz="1000" i="1" spc="-5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 benef</a:t>
            </a:r>
            <a:r>
              <a:rPr lang="en-US" sz="1000" i="1" dirty="0">
                <a:solidFill>
                  <a:srgbClr val="FFFFFF"/>
                </a:solidFill>
                <a:latin typeface="Calibri" panose="020F0502020204030204" pitchFamily="34" charset="0"/>
                <a:cs typeface="Calibri"/>
              </a:rPr>
              <a:t>its</a:t>
            </a:r>
            <a:endParaRPr lang="en-US" sz="100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3416160" y="1514836"/>
            <a:ext cx="102456" cy="2420493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Right Arrow 205"/>
          <p:cNvSpPr/>
          <p:nvPr/>
        </p:nvSpPr>
        <p:spPr>
          <a:xfrm>
            <a:off x="3518648" y="3181350"/>
            <a:ext cx="908159" cy="30434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3402711" y="1437855"/>
            <a:ext cx="4475416" cy="837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Down Arrow 207"/>
          <p:cNvSpPr/>
          <p:nvPr/>
        </p:nvSpPr>
        <p:spPr>
          <a:xfrm>
            <a:off x="5486400" y="1521560"/>
            <a:ext cx="304800" cy="57380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bject 102"/>
          <p:cNvSpPr/>
          <p:nvPr/>
        </p:nvSpPr>
        <p:spPr>
          <a:xfrm>
            <a:off x="1978820" y="1507322"/>
            <a:ext cx="242239" cy="2428007"/>
          </a:xfrm>
          <a:custGeom>
            <a:avLst/>
            <a:gdLst/>
            <a:ahLst/>
            <a:cxnLst/>
            <a:rect l="l" t="t" r="r" b="b"/>
            <a:pathLst>
              <a:path w="212090" h="3472179">
                <a:moveTo>
                  <a:pt x="211645" y="3366338"/>
                </a:moveTo>
                <a:lnTo>
                  <a:pt x="0" y="3366338"/>
                </a:lnTo>
                <a:lnTo>
                  <a:pt x="105829" y="3472167"/>
                </a:lnTo>
                <a:lnTo>
                  <a:pt x="211645" y="3366338"/>
                </a:lnTo>
                <a:close/>
              </a:path>
              <a:path w="212090" h="3472179">
                <a:moveTo>
                  <a:pt x="158737" y="105918"/>
                </a:moveTo>
                <a:lnTo>
                  <a:pt x="52908" y="105918"/>
                </a:lnTo>
                <a:lnTo>
                  <a:pt x="52908" y="3366338"/>
                </a:lnTo>
                <a:lnTo>
                  <a:pt x="158737" y="3366338"/>
                </a:lnTo>
                <a:lnTo>
                  <a:pt x="158737" y="105918"/>
                </a:lnTo>
                <a:close/>
              </a:path>
              <a:path w="212090" h="3472179">
                <a:moveTo>
                  <a:pt x="105829" y="0"/>
                </a:moveTo>
                <a:lnTo>
                  <a:pt x="0" y="105918"/>
                </a:lnTo>
                <a:lnTo>
                  <a:pt x="211645" y="105918"/>
                </a:lnTo>
                <a:lnTo>
                  <a:pt x="105829" y="0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104"/>
          <p:cNvSpPr txBox="1"/>
          <p:nvPr/>
        </p:nvSpPr>
        <p:spPr>
          <a:xfrm>
            <a:off x="2015118" y="2001964"/>
            <a:ext cx="153888" cy="1447786"/>
          </a:xfrm>
          <a:prstGeom prst="rect">
            <a:avLst/>
          </a:prstGeom>
          <a:solidFill>
            <a:schemeClr val="bg1"/>
          </a:solidFill>
        </p:spPr>
        <p:txBody>
          <a:bodyPr vert="vert270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Ne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d 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St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00" b="1" i="1" spc="-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00" b="1" i="1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(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“</a:t>
            </a:r>
            <a:r>
              <a:rPr sz="1000" b="1" i="1" spc="-20" dirty="0" smtClean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00" b="1" i="1" dirty="0" smtClean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lang="en-US" sz="1000" b="1" i="1" dirty="0" smtClean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00" b="1" i="1" dirty="0" smtClean="0">
                <a:solidFill>
                  <a:srgbClr val="333333"/>
                </a:solidFill>
                <a:latin typeface="Calibri"/>
                <a:cs typeface="Calibri"/>
              </a:rPr>
              <a:t>Wha</a:t>
            </a:r>
            <a:r>
              <a:rPr sz="1000" b="1" i="1" spc="35" dirty="0" smtClean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”)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213" name="object 101"/>
          <p:cNvSpPr/>
          <p:nvPr/>
        </p:nvSpPr>
        <p:spPr>
          <a:xfrm>
            <a:off x="3402711" y="741610"/>
            <a:ext cx="4475416" cy="212090"/>
          </a:xfrm>
          <a:custGeom>
            <a:avLst/>
            <a:gdLst/>
            <a:ahLst/>
            <a:cxnLst/>
            <a:rect l="l" t="t" r="r" b="b"/>
            <a:pathLst>
              <a:path w="5721350" h="212089">
                <a:moveTo>
                  <a:pt x="105790" y="0"/>
                </a:moveTo>
                <a:lnTo>
                  <a:pt x="0" y="105918"/>
                </a:lnTo>
                <a:lnTo>
                  <a:pt x="105790" y="211709"/>
                </a:lnTo>
                <a:lnTo>
                  <a:pt x="105790" y="158750"/>
                </a:lnTo>
                <a:lnTo>
                  <a:pt x="5667946" y="158750"/>
                </a:lnTo>
                <a:lnTo>
                  <a:pt x="5720842" y="105918"/>
                </a:lnTo>
                <a:lnTo>
                  <a:pt x="5667883" y="52959"/>
                </a:lnTo>
                <a:lnTo>
                  <a:pt x="105790" y="52959"/>
                </a:lnTo>
                <a:lnTo>
                  <a:pt x="105790" y="0"/>
                </a:lnTo>
                <a:close/>
              </a:path>
              <a:path w="5721350" h="212089">
                <a:moveTo>
                  <a:pt x="5667946" y="158750"/>
                </a:moveTo>
                <a:lnTo>
                  <a:pt x="5614924" y="158750"/>
                </a:lnTo>
                <a:lnTo>
                  <a:pt x="5614924" y="211709"/>
                </a:lnTo>
                <a:lnTo>
                  <a:pt x="5667946" y="158750"/>
                </a:lnTo>
                <a:close/>
              </a:path>
              <a:path w="5721350" h="212089">
                <a:moveTo>
                  <a:pt x="5614924" y="0"/>
                </a:moveTo>
                <a:lnTo>
                  <a:pt x="5614924" y="52959"/>
                </a:lnTo>
                <a:lnTo>
                  <a:pt x="5667883" y="52959"/>
                </a:lnTo>
                <a:lnTo>
                  <a:pt x="5614924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107"/>
          <p:cNvSpPr txBox="1"/>
          <p:nvPr/>
        </p:nvSpPr>
        <p:spPr>
          <a:xfrm>
            <a:off x="4724400" y="767995"/>
            <a:ext cx="1828800" cy="153821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Dema</a:t>
            </a:r>
            <a:r>
              <a:rPr sz="1000" b="1" i="1" spc="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00" b="1" i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00" b="1" i="1" spc="-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gm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r>
              <a:rPr sz="1000" b="1" i="1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00" b="1" i="1" spc="-10" dirty="0">
                <a:solidFill>
                  <a:srgbClr val="333333"/>
                </a:solidFill>
                <a:latin typeface="Calibri"/>
                <a:cs typeface="Calibri"/>
              </a:rPr>
              <a:t>(</a:t>
            </a:r>
            <a:r>
              <a:rPr sz="1000" b="1" i="1" spc="45" dirty="0">
                <a:solidFill>
                  <a:srgbClr val="333333"/>
                </a:solidFill>
                <a:latin typeface="Calibri"/>
                <a:cs typeface="Calibri"/>
              </a:rPr>
              <a:t>“</a:t>
            </a:r>
            <a:r>
              <a:rPr sz="1000" b="1" i="1" spc="-11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o Wh</a:t>
            </a:r>
            <a:r>
              <a:rPr sz="1000" b="1" i="1" spc="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00" b="1" i="1" dirty="0">
                <a:solidFill>
                  <a:srgbClr val="333333"/>
                </a:solidFill>
                <a:latin typeface="Calibri"/>
                <a:cs typeface="Calibri"/>
              </a:rPr>
              <a:t>m”)</a:t>
            </a:r>
            <a:endParaRPr sz="1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6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65742" y="1350836"/>
            <a:ext cx="2319338" cy="2356961"/>
          </a:xfrm>
          <a:custGeom>
            <a:avLst/>
            <a:gdLst/>
            <a:ahLst/>
            <a:cxnLst/>
            <a:rect l="l" t="t" r="r" b="b"/>
            <a:pathLst>
              <a:path w="3092450" h="3142615">
                <a:moveTo>
                  <a:pt x="0" y="3142361"/>
                </a:moveTo>
                <a:lnTo>
                  <a:pt x="3092322" y="3142361"/>
                </a:lnTo>
                <a:lnTo>
                  <a:pt x="3092322" y="0"/>
                </a:lnTo>
                <a:lnTo>
                  <a:pt x="0" y="0"/>
                </a:lnTo>
                <a:lnTo>
                  <a:pt x="0" y="3142361"/>
                </a:lnTo>
                <a:close/>
              </a:path>
            </a:pathLst>
          </a:custGeom>
          <a:ln w="3175">
            <a:solidFill>
              <a:srgbClr val="0A60B8"/>
            </a:solidFill>
            <a:prstDash val="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072063" y="1250175"/>
            <a:ext cx="2507456" cy="372428"/>
          </a:xfrm>
          <a:custGeom>
            <a:avLst/>
            <a:gdLst/>
            <a:ahLst/>
            <a:cxnLst/>
            <a:rect l="l" t="t" r="r" b="b"/>
            <a:pathLst>
              <a:path w="3343275" h="496569">
                <a:moveTo>
                  <a:pt x="0" y="496417"/>
                </a:moveTo>
                <a:lnTo>
                  <a:pt x="3343275" y="496417"/>
                </a:lnTo>
                <a:lnTo>
                  <a:pt x="3343275" y="0"/>
                </a:lnTo>
                <a:lnTo>
                  <a:pt x="0" y="0"/>
                </a:lnTo>
                <a:lnTo>
                  <a:pt x="0" y="4964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Fut</a:t>
            </a:r>
            <a:r>
              <a:rPr spc="-11" dirty="0"/>
              <a:t>u</a:t>
            </a:r>
            <a:r>
              <a:rPr spc="-4" dirty="0"/>
              <a:t>r</a:t>
            </a:r>
            <a:r>
              <a:rPr dirty="0">
                <a:latin typeface="Calibri"/>
                <a:cs typeface="Calibri"/>
              </a:rPr>
              <a:t>e</a:t>
            </a:r>
            <a:r>
              <a:rPr spc="8" dirty="0"/>
              <a:t> </a:t>
            </a:r>
            <a:r>
              <a:rPr spc="-4" dirty="0"/>
              <a:t>Steps</a:t>
            </a:r>
          </a:p>
        </p:txBody>
      </p:sp>
      <p:sp>
        <p:nvSpPr>
          <p:cNvPr id="5" name="object 5"/>
          <p:cNvSpPr/>
          <p:nvPr/>
        </p:nvSpPr>
        <p:spPr>
          <a:xfrm>
            <a:off x="1374858" y="1077944"/>
            <a:ext cx="2320766" cy="544830"/>
          </a:xfrm>
          <a:custGeom>
            <a:avLst/>
            <a:gdLst/>
            <a:ahLst/>
            <a:cxnLst/>
            <a:rect l="l" t="t" r="r" b="b"/>
            <a:pathLst>
              <a:path w="3094354" h="726439">
                <a:moveTo>
                  <a:pt x="2731236" y="0"/>
                </a:moveTo>
                <a:lnTo>
                  <a:pt x="0" y="0"/>
                </a:lnTo>
                <a:lnTo>
                  <a:pt x="0" y="726058"/>
                </a:lnTo>
                <a:lnTo>
                  <a:pt x="2731236" y="726058"/>
                </a:lnTo>
                <a:lnTo>
                  <a:pt x="3094202" y="363092"/>
                </a:lnTo>
                <a:lnTo>
                  <a:pt x="2731236" y="0"/>
                </a:lnTo>
                <a:close/>
              </a:path>
            </a:pathLst>
          </a:custGeom>
          <a:solidFill>
            <a:srgbClr val="4D9FF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460718" y="1078325"/>
            <a:ext cx="2319338" cy="545306"/>
          </a:xfrm>
          <a:custGeom>
            <a:avLst/>
            <a:gdLst/>
            <a:ahLst/>
            <a:cxnLst/>
            <a:rect l="l" t="t" r="r" b="b"/>
            <a:pathLst>
              <a:path w="3092450" h="727075">
                <a:moveTo>
                  <a:pt x="2728975" y="0"/>
                </a:moveTo>
                <a:lnTo>
                  <a:pt x="0" y="0"/>
                </a:lnTo>
                <a:lnTo>
                  <a:pt x="363473" y="363474"/>
                </a:lnTo>
                <a:lnTo>
                  <a:pt x="0" y="726821"/>
                </a:lnTo>
                <a:lnTo>
                  <a:pt x="2728975" y="726821"/>
                </a:lnTo>
                <a:lnTo>
                  <a:pt x="3092449" y="363474"/>
                </a:lnTo>
                <a:lnTo>
                  <a:pt x="272897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4640" y="1256347"/>
            <a:ext cx="346948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49805" algn="l"/>
              </a:tabLst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ds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dicti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65742" y="1078325"/>
            <a:ext cx="2319338" cy="545306"/>
          </a:xfrm>
          <a:custGeom>
            <a:avLst/>
            <a:gdLst/>
            <a:ahLst/>
            <a:cxnLst/>
            <a:rect l="l" t="t" r="r" b="b"/>
            <a:pathLst>
              <a:path w="3092450" h="727075">
                <a:moveTo>
                  <a:pt x="2728976" y="0"/>
                </a:moveTo>
                <a:lnTo>
                  <a:pt x="0" y="0"/>
                </a:lnTo>
                <a:lnTo>
                  <a:pt x="363474" y="363474"/>
                </a:lnTo>
                <a:lnTo>
                  <a:pt x="0" y="726821"/>
                </a:lnTo>
                <a:lnTo>
                  <a:pt x="2728976" y="726821"/>
                </a:lnTo>
                <a:lnTo>
                  <a:pt x="3092450" y="363474"/>
                </a:lnTo>
                <a:lnTo>
                  <a:pt x="2728976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37611" y="1257015"/>
            <a:ext cx="1376839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oing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Acti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va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33856" y="1644140"/>
            <a:ext cx="1760696" cy="549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3810" lvl="0" indent="-133826" algn="l" defTabSz="914400" rtl="0" eaLnBrk="1" fontAlgn="auto" latinLnBrk="0" hangingPunct="1">
              <a:lnSpc>
                <a:spcPct val="8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awar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ness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appr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ciati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mar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33856" y="2286000"/>
            <a:ext cx="1948339" cy="5493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3810" lvl="0" indent="-133826" algn="l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1" i="1" u="none" strike="noStrike" kern="1200" cap="none" spc="-8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ail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arg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alty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"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"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33855" y="2914650"/>
            <a:ext cx="1910715" cy="564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3810" lvl="0" indent="-133826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"Co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tyl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e”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arly signals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a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ip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33855" y="3543300"/>
            <a:ext cx="1753553" cy="564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3810" lvl="0" indent="-133826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cti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e</a:t>
            </a:r>
            <a:r>
              <a:rPr kumimoji="0" sz="10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ficie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cu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1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ract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1" i="1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im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xpe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39300" y="1644140"/>
            <a:ext cx="1874044" cy="1141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875" marR="0" lvl="0" indent="-13335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050" b="0" i="0" u="none" strike="noStrike" kern="1200" cap="none" spc="-9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od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7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 </a:t>
            </a:r>
            <a:r>
              <a:rPr kumimoji="0" lang="en-US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curr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rs</a:t>
            </a:r>
            <a:r>
              <a:rPr kumimoji="0" sz="1050" b="1" i="1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-133350" algn="l" defTabSz="914400" rtl="0" eaLnBrk="1" fontAlgn="auto" latinLnBrk="0" hangingPunct="1">
              <a:lnSpc>
                <a:spcPts val="1166"/>
              </a:lnSpc>
              <a:spcBef>
                <a:spcPts val="263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an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asi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omer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80486" lvl="0" indent="-133350" algn="l" defTabSz="914400" rtl="0" eaLnBrk="1" fontAlgn="auto" latinLnBrk="0" hangingPunct="1">
              <a:lnSpc>
                <a:spcPts val="1073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sines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es,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 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 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23096" y="1644140"/>
            <a:ext cx="1958340" cy="19873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23336" lvl="0" indent="-133826" algn="l" defTabSz="914400" rtl="0" eaLnBrk="1" fontAlgn="auto" latinLnBrk="0" hangingPunct="1">
              <a:lnSpc>
                <a:spcPct val="8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High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mar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via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ficie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dia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buy a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mar</a:t>
            </a:r>
            <a:r>
              <a:rPr kumimoji="0" sz="1050" b="1" i="1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mix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10001" lvl="0" indent="-133826" algn="l" defTabSz="914400" rtl="0" eaLnBrk="1" fontAlgn="auto" latinLnBrk="0" hangingPunct="1">
              <a:lnSpc>
                <a:spcPts val="1073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ach</a:t>
            </a:r>
            <a:r>
              <a:rPr kumimoji="0" sz="105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ith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ely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22860" lvl="0" indent="-133826" algn="l" defTabSz="914400" rtl="0" eaLnBrk="1" fontAlgn="auto" latinLnBrk="0" hangingPunct="1">
              <a:lnSpc>
                <a:spcPct val="85000"/>
              </a:lnSpc>
              <a:spcBef>
                <a:spcPts val="443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 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ficie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ailoring 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ased on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alle</a:t>
            </a:r>
            <a:r>
              <a:rPr kumimoji="0" sz="1050" b="0" i="0" u="none" strike="noStrike" kern="1200" cap="none" spc="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6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moti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3810" lvl="0" indent="-133826" algn="just" defTabSz="914400" rtl="0" eaLnBrk="1" fontAlgn="auto" latinLnBrk="0" hangingPunct="1">
              <a:lnSpc>
                <a:spcPts val="1073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fiel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ract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ail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ring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ased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55226" y="742950"/>
            <a:ext cx="3283268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iv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Busi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114039" y="3689603"/>
            <a:ext cx="1593056" cy="1076325"/>
          </a:xfrm>
          <a:custGeom>
            <a:avLst/>
            <a:gdLst/>
            <a:ahLst/>
            <a:cxnLst/>
            <a:rect l="l" t="t" r="r" b="b"/>
            <a:pathLst>
              <a:path w="2124075" h="1435100">
                <a:moveTo>
                  <a:pt x="1902460" y="0"/>
                </a:moveTo>
                <a:lnTo>
                  <a:pt x="1239012" y="465708"/>
                </a:lnTo>
                <a:lnTo>
                  <a:pt x="147003" y="466354"/>
                </a:lnTo>
                <a:lnTo>
                  <a:pt x="132537" y="468312"/>
                </a:lnTo>
                <a:lnTo>
                  <a:pt x="92296" y="481271"/>
                </a:lnTo>
                <a:lnTo>
                  <a:pt x="57446" y="503725"/>
                </a:lnTo>
                <a:lnTo>
                  <a:pt x="29606" y="534012"/>
                </a:lnTo>
                <a:lnTo>
                  <a:pt x="10126" y="570826"/>
                </a:lnTo>
                <a:lnTo>
                  <a:pt x="661" y="612530"/>
                </a:lnTo>
                <a:lnTo>
                  <a:pt x="0" y="627252"/>
                </a:lnTo>
                <a:lnTo>
                  <a:pt x="0" y="869441"/>
                </a:lnTo>
                <a:lnTo>
                  <a:pt x="621" y="1273187"/>
                </a:lnTo>
                <a:lnTo>
                  <a:pt x="5733" y="1315968"/>
                </a:lnTo>
                <a:lnTo>
                  <a:pt x="22007" y="1354594"/>
                </a:lnTo>
                <a:lnTo>
                  <a:pt x="47274" y="1387322"/>
                </a:lnTo>
                <a:lnTo>
                  <a:pt x="79985" y="1412611"/>
                </a:lnTo>
                <a:lnTo>
                  <a:pt x="118591" y="1428915"/>
                </a:lnTo>
                <a:lnTo>
                  <a:pt x="161543" y="1434693"/>
                </a:lnTo>
                <a:lnTo>
                  <a:pt x="1769999" y="1434693"/>
                </a:lnTo>
                <a:lnTo>
                  <a:pt x="1977042" y="1434049"/>
                </a:lnTo>
                <a:lnTo>
                  <a:pt x="2018736" y="1424639"/>
                </a:lnTo>
                <a:lnTo>
                  <a:pt x="2055574" y="1405209"/>
                </a:lnTo>
                <a:lnTo>
                  <a:pt x="2086007" y="1377304"/>
                </a:lnTo>
                <a:lnTo>
                  <a:pt x="2108488" y="1342465"/>
                </a:lnTo>
                <a:lnTo>
                  <a:pt x="2121466" y="1302238"/>
                </a:lnTo>
                <a:lnTo>
                  <a:pt x="2124075" y="1273187"/>
                </a:lnTo>
                <a:lnTo>
                  <a:pt x="2124075" y="627252"/>
                </a:lnTo>
                <a:lnTo>
                  <a:pt x="2118335" y="584414"/>
                </a:lnTo>
                <a:lnTo>
                  <a:pt x="2102057" y="545780"/>
                </a:lnTo>
                <a:lnTo>
                  <a:pt x="2076790" y="513055"/>
                </a:lnTo>
                <a:lnTo>
                  <a:pt x="2044081" y="487776"/>
                </a:lnTo>
                <a:lnTo>
                  <a:pt x="2005479" y="471482"/>
                </a:lnTo>
                <a:lnTo>
                  <a:pt x="1962530" y="465708"/>
                </a:lnTo>
                <a:lnTo>
                  <a:pt x="1769999" y="465708"/>
                </a:lnTo>
                <a:lnTo>
                  <a:pt x="1902460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62235" y="4055079"/>
            <a:ext cx="1497329" cy="6867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ope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ting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sy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place,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 l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mand 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ape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pen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/>
            </a:r>
            <a:b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oing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798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lang="en-US" dirty="0" smtClean="0">
                <a:latin typeface="Calibri"/>
                <a:cs typeface="Calibri"/>
              </a:rPr>
              <a:t>Beginning to Activate</a:t>
            </a:r>
            <a:endParaRPr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1520724" y="819150"/>
            <a:ext cx="6306026" cy="37112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9444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Most o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gani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fail to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make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forwa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progress to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ards grow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e…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Poor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ocu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many, too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hym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eason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53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Poor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stracte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gan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zat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cting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KPIs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Poor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scou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20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lack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progress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lack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purpose/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miss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440531" lvl="1" indent="-176213" algn="l" defTabSz="914400" rtl="0" eaLnBrk="1" fontAlgn="auto" latinLnBrk="0" hangingPunct="1">
              <a:lnSpc>
                <a:spcPts val="1223"/>
              </a:lnSpc>
              <a:spcBef>
                <a:spcPts val="382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cause =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ack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robust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fac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onomic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 empat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rich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uncove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ghts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her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33"/>
              </a:spcBef>
              <a:spcAft>
                <a:spcPts val="0"/>
              </a:spcAft>
              <a:buClr>
                <a:srgbClr val="333333"/>
              </a:buClr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9444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Lan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scap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ivates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ren 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ard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thanks to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lear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focus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which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h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ow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driv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fac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sav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which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nnov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ver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53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egrate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"/>
              </a:spcBef>
              <a:spcAft>
                <a:spcPts val="0"/>
              </a:spcAft>
              <a:buClr>
                <a:srgbClr val="333333"/>
              </a:buClr>
              <a:buSzTx/>
              <a:buFont typeface="Arial"/>
              <a:buChar char="—"/>
              <a:tabLst/>
              <a:defRPr/>
            </a:pP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9444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Execut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ergy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oul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3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equent,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ow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stak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“ev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yday”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 you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can predict…not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just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p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on…not just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20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Max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simple, low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h/high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pathy solu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 we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today…before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new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earn and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each 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 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target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segm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st…before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yone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1473" marR="0" lvl="1" indent="-176213" algn="l" defTabSz="914400" rtl="0" eaLnBrk="1" fontAlgn="auto" latinLnBrk="0" hangingPunct="1">
              <a:lnSpc>
                <a:spcPct val="100000"/>
              </a:lnSpc>
              <a:spcBef>
                <a:spcPts val="153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949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gn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-2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iorities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 y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ar,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don’t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5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1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71450"/>
            <a:ext cx="8229600" cy="857250"/>
          </a:xfrm>
          <a:prstGeom prst="rect">
            <a:avLst/>
          </a:prstGeom>
        </p:spPr>
        <p:txBody>
          <a:bodyPr vert="horz" wrap="square" lIns="0" tIns="242868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Bi</a:t>
            </a:r>
            <a:r>
              <a:rPr spc="-8" dirty="0"/>
              <a:t>l</a:t>
            </a:r>
            <a:r>
              <a:rPr dirty="0">
                <a:latin typeface="Calibri"/>
                <a:cs typeface="Calibri"/>
              </a:rPr>
              <a:t>li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g/Delin</a:t>
            </a:r>
            <a:r>
              <a:rPr spc="-8" dirty="0"/>
              <a:t>q</a:t>
            </a:r>
            <a:r>
              <a:rPr dirty="0">
                <a:latin typeface="Calibri"/>
                <a:cs typeface="Calibri"/>
              </a:rPr>
              <a:t>uency</a:t>
            </a:r>
            <a:r>
              <a:rPr spc="4" dirty="0"/>
              <a:t> </a:t>
            </a:r>
            <a:r>
              <a:rPr dirty="0">
                <a:latin typeface="Calibri"/>
                <a:cs typeface="Calibri"/>
              </a:rPr>
              <a:t>“At Bats”</a:t>
            </a:r>
            <a:r>
              <a:rPr spc="11" dirty="0"/>
              <a:t> </a:t>
            </a:r>
            <a:r>
              <a:rPr dirty="0">
                <a:latin typeface="Calibri"/>
                <a:cs typeface="Calibri"/>
              </a:rPr>
              <a:t>Are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Freq</a:t>
            </a:r>
            <a:r>
              <a:rPr spc="-8" dirty="0"/>
              <a:t>u</a:t>
            </a:r>
            <a:r>
              <a:rPr dirty="0">
                <a:latin typeface="Calibri"/>
                <a:cs typeface="Calibri"/>
              </a:rPr>
              <a:t>ent &amp; Rich</a:t>
            </a:r>
            <a:r>
              <a:rPr spc="-15" dirty="0"/>
              <a:t> </a:t>
            </a:r>
            <a:r>
              <a:rPr dirty="0">
                <a:latin typeface="Calibri"/>
                <a:cs typeface="Calibri"/>
              </a:rPr>
              <a:t>Wi</a:t>
            </a:r>
            <a:r>
              <a:rPr spc="-8" dirty="0"/>
              <a:t>t</a:t>
            </a:r>
            <a:r>
              <a:rPr dirty="0">
                <a:latin typeface="Calibri"/>
                <a:cs typeface="Calibri"/>
              </a:rPr>
              <a:t>h </a:t>
            </a:r>
            <a:r>
              <a:rPr spc="4" dirty="0"/>
              <a:t>U</a:t>
            </a:r>
            <a:r>
              <a:rPr dirty="0">
                <a:latin typeface="Calibri"/>
                <a:cs typeface="Calibri"/>
              </a:rPr>
              <a:t>psi</a:t>
            </a:r>
            <a:r>
              <a:rPr spc="-8" dirty="0"/>
              <a:t>d</a:t>
            </a:r>
            <a:r>
              <a:rPr dirty="0">
                <a:latin typeface="Calibri"/>
                <a:cs typeface="Calibri"/>
              </a:rPr>
              <a:t>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0144" y="4719923"/>
            <a:ext cx="28003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2481" y="4719923"/>
            <a:ext cx="4180999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12%</a:t>
            </a:r>
            <a:r>
              <a:rPr kumimoji="0" sz="675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mai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clude</a:t>
            </a:r>
            <a:r>
              <a:rPr kumimoji="0" sz="675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inf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rmat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n/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675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rv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ice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675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ram inqui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bility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ics;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17354" y="590550"/>
            <a:ext cx="271081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ractio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Strategy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Prioriti</a:t>
            </a:r>
            <a:r>
              <a:rPr kumimoji="0" sz="135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7"/>
          <p:cNvSpPr/>
          <p:nvPr/>
        </p:nvSpPr>
        <p:spPr>
          <a:xfrm>
            <a:off x="5409945" y="3562350"/>
            <a:ext cx="1269365" cy="177800"/>
          </a:xfrm>
          <a:custGeom>
            <a:avLst/>
            <a:gdLst/>
            <a:ahLst/>
            <a:cxnLst/>
            <a:rect l="l" t="t" r="r" b="b"/>
            <a:pathLst>
              <a:path w="1269365" h="177800">
                <a:moveTo>
                  <a:pt x="1269237" y="0"/>
                </a:moveTo>
                <a:lnTo>
                  <a:pt x="0" y="0"/>
                </a:lnTo>
                <a:lnTo>
                  <a:pt x="634618" y="177419"/>
                </a:lnTo>
                <a:lnTo>
                  <a:pt x="126923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8"/>
          <p:cNvSpPr txBox="1"/>
          <p:nvPr/>
        </p:nvSpPr>
        <p:spPr>
          <a:xfrm>
            <a:off x="5334000" y="3790951"/>
            <a:ext cx="1447801" cy="484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5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</a:t>
            </a:r>
            <a:r>
              <a:rPr kumimoji="0" sz="1050" b="1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</a:t>
            </a:r>
            <a:r>
              <a:rPr kumimoji="0" lang="en-US" sz="1050" b="1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/>
            </a:r>
            <a:br>
              <a:rPr kumimoji="0" lang="en-US" sz="1050" b="1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sz="1050" b="0" i="0" u="none" strike="noStrike" kern="1200" cap="none" spc="-14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</a:t>
            </a:r>
            <a:r>
              <a:rPr kumimoji="0" sz="105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2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oa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9"/>
          <p:cNvSpPr/>
          <p:nvPr/>
        </p:nvSpPr>
        <p:spPr>
          <a:xfrm>
            <a:off x="2924682" y="3562350"/>
            <a:ext cx="1910714" cy="177800"/>
          </a:xfrm>
          <a:custGeom>
            <a:avLst/>
            <a:gdLst/>
            <a:ahLst/>
            <a:cxnLst/>
            <a:rect l="l" t="t" r="r" b="b"/>
            <a:pathLst>
              <a:path w="1910714" h="177800">
                <a:moveTo>
                  <a:pt x="1910587" y="0"/>
                </a:moveTo>
                <a:lnTo>
                  <a:pt x="0" y="0"/>
                </a:lnTo>
                <a:lnTo>
                  <a:pt x="955294" y="177419"/>
                </a:lnTo>
                <a:lnTo>
                  <a:pt x="191058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0"/>
          <p:cNvSpPr txBox="1"/>
          <p:nvPr/>
        </p:nvSpPr>
        <p:spPr>
          <a:xfrm>
            <a:off x="2807970" y="3790951"/>
            <a:ext cx="2145030" cy="484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508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0" u="none" strike="noStrike" kern="1200" cap="none" spc="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1050" b="1" i="0" u="none" strike="noStrike" kern="1200" cap="none" spc="-2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16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</a:t>
            </a:r>
            <a:r>
              <a:rPr kumimoji="0" sz="1050" b="1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Priority</a:t>
            </a:r>
            <a:r>
              <a:rPr kumimoji="0" lang="en-US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/>
            </a:r>
            <a:br>
              <a:rPr kumimoji="0" lang="en-US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sz="1050" b="0" i="0" u="none" strike="noStrike" kern="1200" cap="none" spc="-2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56%</a:t>
            </a:r>
            <a:r>
              <a:rPr kumimoji="0" sz="1050" b="0" i="0" u="none" strike="noStrike" kern="1200" cap="none" spc="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 </a:t>
            </a:r>
            <a:r>
              <a:rPr kumimoji="0" sz="1050" b="0" i="0" u="none" strike="noStrike" kern="1200" cap="none" spc="-2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imp</a:t>
            </a:r>
            <a:r>
              <a:rPr kumimoji="0" sz="1050" b="0" i="0" u="none" strike="noStrike" kern="1200" cap="none" spc="-2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050" b="0" i="0" u="none" strike="noStrike" kern="1200" cap="none" spc="-3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05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ion</a:t>
            </a:r>
            <a:r>
              <a:rPr kumimoji="0" lang="en-US" sz="105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vings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1"/>
          <p:cNvSpPr/>
          <p:nvPr/>
        </p:nvSpPr>
        <p:spPr>
          <a:xfrm>
            <a:off x="6886066" y="3562350"/>
            <a:ext cx="1269365" cy="177800"/>
          </a:xfrm>
          <a:custGeom>
            <a:avLst/>
            <a:gdLst/>
            <a:ahLst/>
            <a:cxnLst/>
            <a:rect l="l" t="t" r="r" b="b"/>
            <a:pathLst>
              <a:path w="1269365" h="177800">
                <a:moveTo>
                  <a:pt x="1269237" y="0"/>
                </a:moveTo>
                <a:lnTo>
                  <a:pt x="0" y="0"/>
                </a:lnTo>
                <a:lnTo>
                  <a:pt x="634619" y="177419"/>
                </a:lnTo>
                <a:lnTo>
                  <a:pt x="126923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2"/>
          <p:cNvSpPr txBox="1"/>
          <p:nvPr/>
        </p:nvSpPr>
        <p:spPr>
          <a:xfrm>
            <a:off x="6886066" y="3790951"/>
            <a:ext cx="1343534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d-</a:t>
            </a:r>
            <a:r>
              <a:rPr kumimoji="0" sz="1050" b="1" i="0" u="none" strike="noStrike" kern="1200" cap="none" spc="-16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Priority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14097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digi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0" i="0" u="none" strike="noStrike" kern="1200" cap="none" spc="2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enr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2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aphicFrame>
        <p:nvGraphicFramePr>
          <p:cNvPr id="20" name="object 6"/>
          <p:cNvGraphicFramePr>
            <a:graphicFrameLocks noGrp="1"/>
          </p:cNvGraphicFramePr>
          <p:nvPr>
            <p:extLst/>
          </p:nvPr>
        </p:nvGraphicFramePr>
        <p:xfrm>
          <a:off x="1066800" y="942905"/>
          <a:ext cx="7124293" cy="2543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9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7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2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4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1733">
                <a:tc>
                  <a:txBody>
                    <a:bodyPr/>
                    <a:lstStyle/>
                    <a:p>
                      <a:pPr marL="0" marR="334010" indent="0" algn="ctr" defTabSz="914400">
                        <a:lnSpc>
                          <a:spcPct val="100000"/>
                        </a:lnSpc>
                      </a:pP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E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5240" indent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General</a:t>
                      </a:r>
                      <a:b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</a:b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Billing</a:t>
                      </a:r>
                      <a:endParaRPr sz="1400" b="1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00000"/>
                        </a:lnSpc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Calibri"/>
                        </a:rPr>
                        <a:t>Delinquency</a:t>
                      </a:r>
                      <a:endParaRPr sz="1400" b="1" kern="1200" dirty="0">
                        <a:solidFill>
                          <a:schemeClr val="tx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Service</a:t>
                      </a:r>
                      <a:br>
                        <a:rPr lang="en-US" sz="1400" b="1" dirty="0" smtClean="0">
                          <a:latin typeface="Calibri"/>
                          <a:cs typeface="Calibri"/>
                        </a:rPr>
                      </a:br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Outage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E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Connect/</a:t>
                      </a:r>
                      <a:br>
                        <a:rPr lang="en-US" sz="1400" b="1" dirty="0" smtClean="0">
                          <a:latin typeface="Calibri"/>
                          <a:cs typeface="Calibri"/>
                        </a:rPr>
                      </a:br>
                      <a:r>
                        <a:rPr lang="en-US" sz="1400" b="1" dirty="0" smtClean="0">
                          <a:latin typeface="Calibri"/>
                          <a:cs typeface="Calibri"/>
                        </a:rPr>
                        <a:t>Transfer</a:t>
                      </a:r>
                      <a:r>
                        <a:rPr lang="en-US" sz="1400" b="1" baseline="0" dirty="0" smtClean="0">
                          <a:latin typeface="Calibri"/>
                          <a:cs typeface="Calibri"/>
                        </a:rPr>
                        <a:t> Service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CE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227875"/>
                  </a:ext>
                </a:extLst>
              </a:tr>
              <a:tr h="601733">
                <a:tc>
                  <a:txBody>
                    <a:bodyPr/>
                    <a:lstStyle/>
                    <a:p>
                      <a:pPr marL="0" marR="334010" indent="0" algn="ctr" defTabSz="914400">
                        <a:lnSpc>
                          <a:spcPct val="100000"/>
                        </a:lnSpc>
                      </a:pPr>
                      <a:r>
                        <a:rPr sz="1400" dirty="0" smtClean="0">
                          <a:latin typeface="Calibri"/>
                          <a:cs typeface="Calibri"/>
                        </a:rPr>
                        <a:t>Number</a:t>
                      </a:r>
                      <a:r>
                        <a:rPr sz="1400" spc="1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ou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ts</a:t>
                      </a:r>
                    </a:p>
                  </a:txBody>
                  <a:tcPr anchor="ctr">
                    <a:lnR w="38100">
                      <a:solidFill>
                        <a:srgbClr val="469C7A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5240" indent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All</a:t>
                      </a:r>
                    </a:p>
                  </a:txBody>
                  <a:tcPr anchor="ctr">
                    <a:lnL w="38100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25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%</a:t>
                      </a:r>
                      <a:r>
                        <a:rPr sz="14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HH</a:t>
                      </a: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R w="42735">
                      <a:solidFill>
                        <a:srgbClr val="469C7A"/>
                      </a:solidFill>
                      <a:prstDash val="soli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Som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anchor="ctr">
                    <a:lnL w="42735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Som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e</a:t>
                      </a: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692">
                <a:tc>
                  <a:txBody>
                    <a:bodyPr/>
                    <a:lstStyle/>
                    <a:p>
                      <a:pPr marL="0" marR="188595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equency</a:t>
                      </a:r>
                      <a:r>
                        <a:rPr sz="14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per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Household</a:t>
                      </a:r>
                    </a:p>
                  </a:txBody>
                  <a:tcPr anchor="ctr">
                    <a:lnR w="38100">
                      <a:solidFill>
                        <a:srgbClr val="469C7A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Mo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y</a:t>
                      </a:r>
                    </a:p>
                  </a:txBody>
                  <a:tcPr anchor="ctr">
                    <a:lnL w="38100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06045" indent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14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 smtClean="0">
                          <a:latin typeface="Calibri"/>
                          <a:cs typeface="Calibri"/>
                        </a:rPr>
                        <a:t>tim</a:t>
                      </a:r>
                      <a:r>
                        <a:rPr sz="1400" spc="-10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1400" dirty="0" smtClean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dirty="0" smtClean="0">
                          <a:latin typeface="Calibri"/>
                          <a:cs typeface="Calibri"/>
                        </a:rPr>
                        <a:t/>
                      </a:r>
                      <a:br>
                        <a:rPr lang="en-US" sz="1400" dirty="0" smtClean="0">
                          <a:latin typeface="Calibri"/>
                          <a:cs typeface="Calibri"/>
                        </a:rPr>
                      </a:br>
                      <a:r>
                        <a:rPr sz="1400" spc="-5" dirty="0" smtClean="0">
                          <a:latin typeface="Calibri"/>
                          <a:cs typeface="Calibri"/>
                        </a:rPr>
                        <a:t>per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y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ear</a:t>
                      </a: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R w="42735">
                      <a:solidFill>
                        <a:srgbClr val="469C7A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~Annually</a:t>
                      </a:r>
                    </a:p>
                  </a:txBody>
                  <a:tcPr anchor="ctr">
                    <a:lnL w="42735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Les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than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Annua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ly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T w="3175">
                      <a:solidFill>
                        <a:srgbClr val="CECECE"/>
                      </a:solidFill>
                      <a:prstDash val="solid"/>
                    </a:lnT>
                    <a:lnB w="3175">
                      <a:solidFill>
                        <a:srgbClr val="CECEC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087">
                <a:tc>
                  <a:txBody>
                    <a:bodyPr/>
                    <a:lstStyle/>
                    <a:p>
                      <a:pPr marL="0" marR="265430" indent="0" algn="ctr" defTabSz="1428750">
                        <a:lnSpc>
                          <a:spcPct val="100000"/>
                        </a:lnSpc>
                        <a:tabLst/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nbo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d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all </a:t>
                      </a:r>
                      <a:r>
                        <a:rPr sz="1400" spc="-8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ol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1400" dirty="0">
                          <a:latin typeface="Calibri"/>
                          <a:cs typeface="Calibri"/>
                        </a:rPr>
                        <a:t>me</a:t>
                      </a:r>
                    </a:p>
                  </a:txBody>
                  <a:tcPr anchor="ctr">
                    <a:lnR w="38100">
                      <a:solidFill>
                        <a:srgbClr val="469C7A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0" marR="14604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26%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anchor="ctr">
                    <a:lnL w="38100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8100">
                      <a:solidFill>
                        <a:srgbClr val="469C7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30%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R w="42735">
                      <a:solidFill>
                        <a:srgbClr val="469C7A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  <a:lnB w="38100">
                      <a:solidFill>
                        <a:srgbClr val="469C7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11%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anchor="ctr">
                    <a:lnL w="42735">
                      <a:solidFill>
                        <a:srgbClr val="469C7A"/>
                      </a:solidFill>
                      <a:prstDash val="solid"/>
                    </a:lnL>
                    <a:lnR w="3175">
                      <a:solidFill>
                        <a:srgbClr val="CECECE"/>
                      </a:solidFill>
                      <a:prstDash val="solid"/>
                    </a:lnR>
                    <a:lnT w="3175">
                      <a:solidFill>
                        <a:srgbClr val="CECECE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21%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anchor="ctr">
                    <a:lnL w="3175">
                      <a:solidFill>
                        <a:srgbClr val="CECECE"/>
                      </a:solidFill>
                      <a:prstDash val="solid"/>
                    </a:lnL>
                    <a:lnT w="3175">
                      <a:solidFill>
                        <a:srgbClr val="CECECE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spc="-4" dirty="0"/>
              <a:t>Prev</a:t>
            </a:r>
            <a:r>
              <a:rPr spc="4" dirty="0"/>
              <a:t>e</a:t>
            </a:r>
            <a:r>
              <a:rPr spc="-4" dirty="0"/>
              <a:t>n</a:t>
            </a:r>
            <a:r>
              <a:rPr spc="-11" dirty="0"/>
              <a:t>t</a:t>
            </a:r>
            <a:r>
              <a:rPr spc="-4" dirty="0"/>
              <a:t>ion &amp;</a:t>
            </a:r>
            <a:r>
              <a:rPr spc="-8" dirty="0"/>
              <a:t> </a:t>
            </a:r>
            <a:r>
              <a:rPr spc="-4" dirty="0"/>
              <a:t>L</a:t>
            </a:r>
            <a:r>
              <a:rPr dirty="0">
                <a:latin typeface="Calibri"/>
                <a:cs typeface="Calibri"/>
              </a:rPr>
              <a:t>ow</a:t>
            </a:r>
            <a:r>
              <a:rPr spc="-23" dirty="0"/>
              <a:t> </a:t>
            </a:r>
            <a:r>
              <a:rPr spc="-4" dirty="0"/>
              <a:t>Te</a:t>
            </a:r>
            <a:r>
              <a:rPr spc="4" dirty="0"/>
              <a:t>c</a:t>
            </a:r>
            <a:r>
              <a:rPr spc="-4" dirty="0"/>
              <a:t>h/</a:t>
            </a:r>
            <a:r>
              <a:rPr spc="-11" dirty="0"/>
              <a:t>H</a:t>
            </a:r>
            <a:r>
              <a:rPr spc="-4" dirty="0"/>
              <a:t>igh Empat</a:t>
            </a:r>
            <a:r>
              <a:rPr spc="-11" dirty="0"/>
              <a:t>h</a:t>
            </a:r>
            <a:r>
              <a:rPr spc="-4" dirty="0"/>
              <a:t>y</a:t>
            </a:r>
            <a:r>
              <a:rPr spc="8" dirty="0"/>
              <a:t> 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lu</a:t>
            </a:r>
            <a:r>
              <a:rPr spc="-15" dirty="0"/>
              <a:t>t</a:t>
            </a:r>
            <a:r>
              <a:rPr spc="-4" dirty="0"/>
              <a:t>ions</a:t>
            </a:r>
            <a:r>
              <a:rPr spc="-15" dirty="0"/>
              <a:t> </a:t>
            </a:r>
            <a:r>
              <a:rPr spc="-4" dirty="0"/>
              <a:t>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8" dirty="0"/>
              <a:t> </a:t>
            </a:r>
            <a:r>
              <a:rPr spc="-4" dirty="0"/>
              <a:t>t</a:t>
            </a:r>
            <a:r>
              <a:rPr spc="-11" dirty="0"/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8" dirty="0"/>
              <a:t> </a:t>
            </a:r>
            <a:r>
              <a:rPr dirty="0">
                <a:latin typeface="Calibri"/>
                <a:cs typeface="Calibri"/>
              </a:rPr>
              <a:t>Ne</a:t>
            </a:r>
            <a:r>
              <a:rPr spc="-4" dirty="0"/>
              <a:t>edle</a:t>
            </a:r>
          </a:p>
        </p:txBody>
      </p:sp>
      <p:sp>
        <p:nvSpPr>
          <p:cNvPr id="3" name="object 3"/>
          <p:cNvSpPr/>
          <p:nvPr/>
        </p:nvSpPr>
        <p:spPr>
          <a:xfrm>
            <a:off x="1704765" y="1120139"/>
            <a:ext cx="2971324" cy="2768918"/>
          </a:xfrm>
          <a:custGeom>
            <a:avLst/>
            <a:gdLst/>
            <a:ahLst/>
            <a:cxnLst/>
            <a:rect l="l" t="t" r="r" b="b"/>
            <a:pathLst>
              <a:path w="3961765" h="3691890">
                <a:moveTo>
                  <a:pt x="0" y="219075"/>
                </a:moveTo>
                <a:lnTo>
                  <a:pt x="6368" y="166415"/>
                </a:lnTo>
                <a:lnTo>
                  <a:pt x="24458" y="118380"/>
                </a:lnTo>
                <a:lnTo>
                  <a:pt x="52746" y="76487"/>
                </a:lnTo>
                <a:lnTo>
                  <a:pt x="89710" y="42257"/>
                </a:lnTo>
                <a:lnTo>
                  <a:pt x="133827" y="17210"/>
                </a:lnTo>
                <a:lnTo>
                  <a:pt x="183573" y="2866"/>
                </a:lnTo>
                <a:lnTo>
                  <a:pt x="219113" y="0"/>
                </a:lnTo>
                <a:lnTo>
                  <a:pt x="3742080" y="0"/>
                </a:lnTo>
                <a:lnTo>
                  <a:pt x="3794739" y="6364"/>
                </a:lnTo>
                <a:lnTo>
                  <a:pt x="3842775" y="24445"/>
                </a:lnTo>
                <a:lnTo>
                  <a:pt x="3884668" y="52722"/>
                </a:lnTo>
                <a:lnTo>
                  <a:pt x="3918897" y="89675"/>
                </a:lnTo>
                <a:lnTo>
                  <a:pt x="3943944" y="133784"/>
                </a:lnTo>
                <a:lnTo>
                  <a:pt x="3958289" y="183530"/>
                </a:lnTo>
                <a:lnTo>
                  <a:pt x="3961155" y="219075"/>
                </a:lnTo>
                <a:lnTo>
                  <a:pt x="3961155" y="3472687"/>
                </a:lnTo>
                <a:lnTo>
                  <a:pt x="3954790" y="3525347"/>
                </a:lnTo>
                <a:lnTo>
                  <a:pt x="3936710" y="3573382"/>
                </a:lnTo>
                <a:lnTo>
                  <a:pt x="3908433" y="3615275"/>
                </a:lnTo>
                <a:lnTo>
                  <a:pt x="3871480" y="3649505"/>
                </a:lnTo>
                <a:lnTo>
                  <a:pt x="3827370" y="3674552"/>
                </a:lnTo>
                <a:lnTo>
                  <a:pt x="3777625" y="3688896"/>
                </a:lnTo>
                <a:lnTo>
                  <a:pt x="3742080" y="3691762"/>
                </a:lnTo>
                <a:lnTo>
                  <a:pt x="219113" y="3691762"/>
                </a:lnTo>
                <a:lnTo>
                  <a:pt x="166460" y="3685398"/>
                </a:lnTo>
                <a:lnTo>
                  <a:pt x="118421" y="3667317"/>
                </a:lnTo>
                <a:lnTo>
                  <a:pt x="76519" y="3639040"/>
                </a:lnTo>
                <a:lnTo>
                  <a:pt x="42278" y="3602087"/>
                </a:lnTo>
                <a:lnTo>
                  <a:pt x="17220" y="3557978"/>
                </a:lnTo>
                <a:lnTo>
                  <a:pt x="2868" y="3508232"/>
                </a:lnTo>
                <a:lnTo>
                  <a:pt x="0" y="3472687"/>
                </a:lnTo>
                <a:lnTo>
                  <a:pt x="0" y="219075"/>
                </a:lnTo>
                <a:close/>
              </a:path>
            </a:pathLst>
          </a:custGeom>
          <a:ln w="9525">
            <a:solidFill>
              <a:srgbClr val="C61741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1060" y="1387983"/>
            <a:ext cx="174212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0" algn="l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rev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able 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nquenc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1" i="0" u="none" strike="noStrike" kern="1200" cap="none" spc="26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 Disa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oi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tme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C6174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43050" y="1892021"/>
            <a:ext cx="2570321" cy="705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875" marR="0" lvl="0" indent="-133350" algn="l" defTabSz="914400" rtl="0" eaLnBrk="1" fontAlgn="auto" latinLnBrk="0" hangingPunct="1">
              <a:lnSpc>
                <a:spcPts val="133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/delinq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uency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ssue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0" algn="l" defTabSz="914400" rtl="0" eaLnBrk="1" fontAlgn="auto" latinLnBrk="0" hangingPunct="1">
              <a:lnSpc>
                <a:spcPts val="133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f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them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12859" lvl="0" indent="-133350" algn="l" defTabSz="914400" rtl="0" eaLnBrk="1" fontAlgn="auto" latinLnBrk="0" hangingPunct="1">
              <a:lnSpc>
                <a:spcPts val="1223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ely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pec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gher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/usa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soften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888802" y="1130998"/>
            <a:ext cx="2970847" cy="2768918"/>
          </a:xfrm>
          <a:custGeom>
            <a:avLst/>
            <a:gdLst/>
            <a:ahLst/>
            <a:cxnLst/>
            <a:rect l="l" t="t" r="r" b="b"/>
            <a:pathLst>
              <a:path w="3961129" h="3691890">
                <a:moveTo>
                  <a:pt x="0" y="264794"/>
                </a:moveTo>
                <a:lnTo>
                  <a:pt x="3467" y="221859"/>
                </a:lnTo>
                <a:lnTo>
                  <a:pt x="13506" y="181124"/>
                </a:lnTo>
                <a:lnTo>
                  <a:pt x="29571" y="143135"/>
                </a:lnTo>
                <a:lnTo>
                  <a:pt x="51116" y="108438"/>
                </a:lnTo>
                <a:lnTo>
                  <a:pt x="77597" y="77581"/>
                </a:lnTo>
                <a:lnTo>
                  <a:pt x="108466" y="51108"/>
                </a:lnTo>
                <a:lnTo>
                  <a:pt x="143178" y="29568"/>
                </a:lnTo>
                <a:lnTo>
                  <a:pt x="181189" y="13505"/>
                </a:lnTo>
                <a:lnTo>
                  <a:pt x="221952" y="3467"/>
                </a:lnTo>
                <a:lnTo>
                  <a:pt x="264922" y="0"/>
                </a:lnTo>
                <a:lnTo>
                  <a:pt x="3696334" y="0"/>
                </a:lnTo>
                <a:lnTo>
                  <a:pt x="3739301" y="3467"/>
                </a:lnTo>
                <a:lnTo>
                  <a:pt x="3780054" y="13505"/>
                </a:lnTo>
                <a:lnTo>
                  <a:pt x="3818050" y="29568"/>
                </a:lnTo>
                <a:lnTo>
                  <a:pt x="3852746" y="51108"/>
                </a:lnTo>
                <a:lnTo>
                  <a:pt x="3883596" y="77581"/>
                </a:lnTo>
                <a:lnTo>
                  <a:pt x="3910057" y="108438"/>
                </a:lnTo>
                <a:lnTo>
                  <a:pt x="3931585" y="143135"/>
                </a:lnTo>
                <a:lnTo>
                  <a:pt x="3947636" y="181124"/>
                </a:lnTo>
                <a:lnTo>
                  <a:pt x="3957665" y="221859"/>
                </a:lnTo>
                <a:lnTo>
                  <a:pt x="3961129" y="264794"/>
                </a:lnTo>
                <a:lnTo>
                  <a:pt x="3961129" y="3426968"/>
                </a:lnTo>
                <a:lnTo>
                  <a:pt x="3957665" y="3469934"/>
                </a:lnTo>
                <a:lnTo>
                  <a:pt x="3947636" y="3510687"/>
                </a:lnTo>
                <a:lnTo>
                  <a:pt x="3931585" y="3548683"/>
                </a:lnTo>
                <a:lnTo>
                  <a:pt x="3910057" y="3583379"/>
                </a:lnTo>
                <a:lnTo>
                  <a:pt x="3883596" y="3614229"/>
                </a:lnTo>
                <a:lnTo>
                  <a:pt x="3852746" y="3640690"/>
                </a:lnTo>
                <a:lnTo>
                  <a:pt x="3818050" y="3662218"/>
                </a:lnTo>
                <a:lnTo>
                  <a:pt x="3780054" y="3678269"/>
                </a:lnTo>
                <a:lnTo>
                  <a:pt x="3739301" y="3688298"/>
                </a:lnTo>
                <a:lnTo>
                  <a:pt x="3696334" y="3691763"/>
                </a:lnTo>
                <a:lnTo>
                  <a:pt x="264922" y="3691763"/>
                </a:lnTo>
                <a:lnTo>
                  <a:pt x="221952" y="3688298"/>
                </a:lnTo>
                <a:lnTo>
                  <a:pt x="181189" y="3678269"/>
                </a:lnTo>
                <a:lnTo>
                  <a:pt x="143178" y="3662218"/>
                </a:lnTo>
                <a:lnTo>
                  <a:pt x="108466" y="3640690"/>
                </a:lnTo>
                <a:lnTo>
                  <a:pt x="77597" y="3614229"/>
                </a:lnTo>
                <a:lnTo>
                  <a:pt x="51116" y="3583379"/>
                </a:lnTo>
                <a:lnTo>
                  <a:pt x="29571" y="3548683"/>
                </a:lnTo>
                <a:lnTo>
                  <a:pt x="13506" y="3510687"/>
                </a:lnTo>
                <a:lnTo>
                  <a:pt x="3467" y="3469934"/>
                </a:lnTo>
                <a:lnTo>
                  <a:pt x="0" y="3426968"/>
                </a:lnTo>
                <a:lnTo>
                  <a:pt x="0" y="264794"/>
                </a:lnTo>
                <a:close/>
              </a:path>
            </a:pathLst>
          </a:custGeom>
          <a:ln w="9525">
            <a:solidFill>
              <a:srgbClr val="87C0F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25497" y="1371600"/>
            <a:ext cx="1605915" cy="3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ts val="13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Low </a:t>
            </a:r>
            <a:r>
              <a:rPr kumimoji="0" sz="1200" b="1" i="0" u="none" strike="noStrike" kern="1200" cap="none" spc="-113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with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0" lvl="0" indent="0" algn="l" defTabSz="914400" rtl="0" eaLnBrk="1" fontAlgn="auto" latinLnBrk="0" hangingPunct="1">
              <a:lnSpc>
                <a:spcPts val="133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Minimal Li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err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0A60B8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37487" y="1913071"/>
            <a:ext cx="2688431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2875" marR="443865" lvl="0" indent="-133350" algn="l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200" b="0" i="0" u="none" strike="noStrike" kern="1200" cap="none" spc="-11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xts a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 lea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ol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onsume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-133350" algn="l" defTabSz="914400" rtl="0" eaLnBrk="1" fontAlgn="auto" latinLnBrk="0" hangingPunct="1">
              <a:lnSpc>
                <a:spcPts val="1331"/>
              </a:lnSpc>
              <a:spcBef>
                <a:spcPts val="22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351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…cheape</a:t>
            </a:r>
            <a:r>
              <a:rPr kumimoji="0" sz="1200" b="0" i="0" u="none" strike="noStrike" kern="1200" cap="none" spc="-10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easier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d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elop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sus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other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2875" marR="0" lvl="0" indent="0" algn="l" defTabSz="914400" rtl="0" eaLnBrk="1" fontAlgn="auto" latinLnBrk="0" hangingPunct="1">
              <a:lnSpc>
                <a:spcPts val="133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sit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38744" y="2637758"/>
            <a:ext cx="2102834" cy="11375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087839" y="2943530"/>
            <a:ext cx="411823" cy="5163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14782" y="2930995"/>
            <a:ext cx="558165" cy="558165"/>
          </a:xfrm>
          <a:custGeom>
            <a:avLst/>
            <a:gdLst/>
            <a:ahLst/>
            <a:cxnLst/>
            <a:rect l="l" t="t" r="r" b="b"/>
            <a:pathLst>
              <a:path w="744220" h="744220">
                <a:moveTo>
                  <a:pt x="0" y="743889"/>
                </a:moveTo>
                <a:lnTo>
                  <a:pt x="743889" y="743889"/>
                </a:lnTo>
                <a:lnTo>
                  <a:pt x="743889" y="0"/>
                </a:lnTo>
                <a:lnTo>
                  <a:pt x="0" y="0"/>
                </a:lnTo>
                <a:lnTo>
                  <a:pt x="0" y="7438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014782" y="2930995"/>
            <a:ext cx="557917" cy="5579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131498" y="2996613"/>
            <a:ext cx="288102" cy="4039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512022" y="2996613"/>
            <a:ext cx="288102" cy="4039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892546" y="2996613"/>
            <a:ext cx="288102" cy="4039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73070" y="2996613"/>
            <a:ext cx="288102" cy="4039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653593" y="2996613"/>
            <a:ext cx="288102" cy="4039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195851" y="1314450"/>
            <a:ext cx="514350" cy="514350"/>
          </a:xfrm>
          <a:custGeom>
            <a:avLst/>
            <a:gdLst/>
            <a:ahLst/>
            <a:cxnLst/>
            <a:rect l="l" t="t" r="r" b="b"/>
            <a:pathLst>
              <a:path w="685800" h="685800">
                <a:moveTo>
                  <a:pt x="342900" y="0"/>
                </a:moveTo>
                <a:lnTo>
                  <a:pt x="287285" y="4485"/>
                </a:lnTo>
                <a:lnTo>
                  <a:pt x="234525" y="17471"/>
                </a:lnTo>
                <a:lnTo>
                  <a:pt x="185327" y="38253"/>
                </a:lnTo>
                <a:lnTo>
                  <a:pt x="140396" y="66129"/>
                </a:lnTo>
                <a:lnTo>
                  <a:pt x="100441" y="100393"/>
                </a:lnTo>
                <a:lnTo>
                  <a:pt x="66165" y="140342"/>
                </a:lnTo>
                <a:lnTo>
                  <a:pt x="38277" y="185271"/>
                </a:lnTo>
                <a:lnTo>
                  <a:pt x="17483" y="234476"/>
                </a:lnTo>
                <a:lnTo>
                  <a:pt x="4488" y="287254"/>
                </a:lnTo>
                <a:lnTo>
                  <a:pt x="0" y="342900"/>
                </a:lnTo>
                <a:lnTo>
                  <a:pt x="1136" y="371020"/>
                </a:lnTo>
                <a:lnTo>
                  <a:pt x="9966" y="425295"/>
                </a:lnTo>
                <a:lnTo>
                  <a:pt x="26949" y="476363"/>
                </a:lnTo>
                <a:lnTo>
                  <a:pt x="51379" y="523515"/>
                </a:lnTo>
                <a:lnTo>
                  <a:pt x="82549" y="566046"/>
                </a:lnTo>
                <a:lnTo>
                  <a:pt x="119753" y="603250"/>
                </a:lnTo>
                <a:lnTo>
                  <a:pt x="162284" y="634420"/>
                </a:lnTo>
                <a:lnTo>
                  <a:pt x="209436" y="658850"/>
                </a:lnTo>
                <a:lnTo>
                  <a:pt x="260504" y="675833"/>
                </a:lnTo>
                <a:lnTo>
                  <a:pt x="314779" y="684663"/>
                </a:lnTo>
                <a:lnTo>
                  <a:pt x="342900" y="685800"/>
                </a:lnTo>
                <a:lnTo>
                  <a:pt x="371020" y="684663"/>
                </a:lnTo>
                <a:lnTo>
                  <a:pt x="425295" y="675833"/>
                </a:lnTo>
                <a:lnTo>
                  <a:pt x="476363" y="658850"/>
                </a:lnTo>
                <a:lnTo>
                  <a:pt x="523515" y="634420"/>
                </a:lnTo>
                <a:lnTo>
                  <a:pt x="566046" y="603250"/>
                </a:lnTo>
                <a:lnTo>
                  <a:pt x="603250" y="566046"/>
                </a:lnTo>
                <a:lnTo>
                  <a:pt x="634420" y="523515"/>
                </a:lnTo>
                <a:lnTo>
                  <a:pt x="658850" y="476363"/>
                </a:lnTo>
                <a:lnTo>
                  <a:pt x="675833" y="425295"/>
                </a:lnTo>
                <a:lnTo>
                  <a:pt x="684663" y="371020"/>
                </a:lnTo>
                <a:lnTo>
                  <a:pt x="685800" y="342900"/>
                </a:lnTo>
                <a:lnTo>
                  <a:pt x="684663" y="314762"/>
                </a:lnTo>
                <a:lnTo>
                  <a:pt x="675833" y="260462"/>
                </a:lnTo>
                <a:lnTo>
                  <a:pt x="658850" y="209383"/>
                </a:lnTo>
                <a:lnTo>
                  <a:pt x="634420" y="162228"/>
                </a:lnTo>
                <a:lnTo>
                  <a:pt x="603250" y="119701"/>
                </a:lnTo>
                <a:lnTo>
                  <a:pt x="566046" y="82506"/>
                </a:lnTo>
                <a:lnTo>
                  <a:pt x="523515" y="51349"/>
                </a:lnTo>
                <a:lnTo>
                  <a:pt x="476363" y="26931"/>
                </a:lnTo>
                <a:lnTo>
                  <a:pt x="425295" y="9959"/>
                </a:lnTo>
                <a:lnTo>
                  <a:pt x="371020" y="1135"/>
                </a:lnTo>
                <a:lnTo>
                  <a:pt x="342900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301869" y="1498886"/>
            <a:ext cx="76676" cy="41433"/>
          </a:xfrm>
          <a:custGeom>
            <a:avLst/>
            <a:gdLst/>
            <a:ahLst/>
            <a:cxnLst/>
            <a:rect l="l" t="t" r="r" b="b"/>
            <a:pathLst>
              <a:path w="102234" h="55244">
                <a:moveTo>
                  <a:pt x="89176" y="0"/>
                </a:moveTo>
                <a:lnTo>
                  <a:pt x="82464" y="2393"/>
                </a:lnTo>
                <a:lnTo>
                  <a:pt x="10068" y="30199"/>
                </a:lnTo>
                <a:lnTo>
                  <a:pt x="3356" y="32593"/>
                </a:lnTo>
                <a:lnTo>
                  <a:pt x="0" y="40260"/>
                </a:lnTo>
                <a:lnTo>
                  <a:pt x="2876" y="46973"/>
                </a:lnTo>
                <a:lnTo>
                  <a:pt x="4794" y="51761"/>
                </a:lnTo>
                <a:lnTo>
                  <a:pt x="9588" y="55126"/>
                </a:lnTo>
                <a:lnTo>
                  <a:pt x="16301" y="55126"/>
                </a:lnTo>
                <a:lnTo>
                  <a:pt x="19177" y="54155"/>
                </a:lnTo>
                <a:lnTo>
                  <a:pt x="91573" y="26851"/>
                </a:lnTo>
                <a:lnTo>
                  <a:pt x="98286" y="23972"/>
                </a:lnTo>
                <a:lnTo>
                  <a:pt x="101642" y="16773"/>
                </a:lnTo>
                <a:lnTo>
                  <a:pt x="96847" y="3364"/>
                </a:lnTo>
                <a:lnTo>
                  <a:pt x="891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302587" y="1519025"/>
            <a:ext cx="96203" cy="50959"/>
          </a:xfrm>
          <a:custGeom>
            <a:avLst/>
            <a:gdLst/>
            <a:ahLst/>
            <a:cxnLst/>
            <a:rect l="l" t="t" r="r" b="b"/>
            <a:pathLst>
              <a:path w="128270" h="67944">
                <a:moveTo>
                  <a:pt x="113628" y="0"/>
                </a:moveTo>
                <a:lnTo>
                  <a:pt x="106435" y="2863"/>
                </a:lnTo>
                <a:lnTo>
                  <a:pt x="3835" y="42169"/>
                </a:lnTo>
                <a:lnTo>
                  <a:pt x="0" y="50321"/>
                </a:lnTo>
                <a:lnTo>
                  <a:pt x="2876" y="57989"/>
                </a:lnTo>
                <a:lnTo>
                  <a:pt x="4794" y="64216"/>
                </a:lnTo>
                <a:lnTo>
                  <a:pt x="10547" y="67565"/>
                </a:lnTo>
                <a:lnTo>
                  <a:pt x="18218" y="67565"/>
                </a:lnTo>
                <a:lnTo>
                  <a:pt x="20136" y="67095"/>
                </a:lnTo>
                <a:lnTo>
                  <a:pt x="21574" y="66610"/>
                </a:lnTo>
                <a:lnTo>
                  <a:pt x="116984" y="30183"/>
                </a:lnTo>
                <a:lnTo>
                  <a:pt x="124174" y="27304"/>
                </a:lnTo>
                <a:lnTo>
                  <a:pt x="128011" y="19167"/>
                </a:lnTo>
                <a:lnTo>
                  <a:pt x="122257" y="3833"/>
                </a:lnTo>
                <a:lnTo>
                  <a:pt x="1136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302947" y="1547412"/>
            <a:ext cx="99060" cy="66199"/>
          </a:xfrm>
          <a:custGeom>
            <a:avLst/>
            <a:gdLst/>
            <a:ahLst/>
            <a:cxnLst/>
            <a:rect l="l" t="t" r="r" b="b"/>
            <a:pathLst>
              <a:path w="132079" h="88264">
                <a:moveTo>
                  <a:pt x="59963" y="68061"/>
                </a:moveTo>
                <a:lnTo>
                  <a:pt x="22534" y="68061"/>
                </a:lnTo>
                <a:lnTo>
                  <a:pt x="37875" y="69499"/>
                </a:lnTo>
                <a:lnTo>
                  <a:pt x="37396" y="87711"/>
                </a:lnTo>
                <a:lnTo>
                  <a:pt x="62807" y="87711"/>
                </a:lnTo>
                <a:lnTo>
                  <a:pt x="60091" y="68300"/>
                </a:lnTo>
                <a:lnTo>
                  <a:pt x="59963" y="68061"/>
                </a:lnTo>
                <a:close/>
              </a:path>
              <a:path w="132079" h="88264">
                <a:moveTo>
                  <a:pt x="117464" y="0"/>
                </a:moveTo>
                <a:lnTo>
                  <a:pt x="3835" y="43138"/>
                </a:lnTo>
                <a:lnTo>
                  <a:pt x="0" y="51766"/>
                </a:lnTo>
                <a:lnTo>
                  <a:pt x="2876" y="59433"/>
                </a:lnTo>
                <a:lnTo>
                  <a:pt x="5273" y="65664"/>
                </a:lnTo>
                <a:lnTo>
                  <a:pt x="11027" y="69019"/>
                </a:lnTo>
                <a:lnTo>
                  <a:pt x="20616" y="69019"/>
                </a:lnTo>
                <a:lnTo>
                  <a:pt x="22534" y="68061"/>
                </a:lnTo>
                <a:lnTo>
                  <a:pt x="59963" y="68061"/>
                </a:lnTo>
                <a:lnTo>
                  <a:pt x="54681" y="58241"/>
                </a:lnTo>
                <a:lnTo>
                  <a:pt x="120256" y="30719"/>
                </a:lnTo>
                <a:lnTo>
                  <a:pt x="128011" y="27805"/>
                </a:lnTo>
                <a:lnTo>
                  <a:pt x="131845" y="19167"/>
                </a:lnTo>
                <a:lnTo>
                  <a:pt x="126093" y="3833"/>
                </a:lnTo>
                <a:lnTo>
                  <a:pt x="1174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357572" y="1584066"/>
            <a:ext cx="27623" cy="29528"/>
          </a:xfrm>
          <a:custGeom>
            <a:avLst/>
            <a:gdLst/>
            <a:ahLst/>
            <a:cxnLst/>
            <a:rect l="l" t="t" r="r" b="b"/>
            <a:pathLst>
              <a:path w="36829" h="39369">
                <a:moveTo>
                  <a:pt x="28521" y="0"/>
                </a:moveTo>
                <a:lnTo>
                  <a:pt x="12954" y="2470"/>
                </a:lnTo>
                <a:lnTo>
                  <a:pt x="4397" y="12974"/>
                </a:lnTo>
                <a:lnTo>
                  <a:pt x="772" y="26065"/>
                </a:lnTo>
                <a:lnTo>
                  <a:pt x="0" y="36296"/>
                </a:lnTo>
                <a:lnTo>
                  <a:pt x="25453" y="38840"/>
                </a:lnTo>
                <a:lnTo>
                  <a:pt x="24493" y="27337"/>
                </a:lnTo>
                <a:lnTo>
                  <a:pt x="28328" y="24461"/>
                </a:lnTo>
                <a:lnTo>
                  <a:pt x="36681" y="13759"/>
                </a:lnTo>
                <a:lnTo>
                  <a:pt x="35580" y="5037"/>
                </a:lnTo>
                <a:lnTo>
                  <a:pt x="285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315533" y="1622901"/>
            <a:ext cx="73819" cy="39529"/>
          </a:xfrm>
          <a:custGeom>
            <a:avLst/>
            <a:gdLst/>
            <a:ahLst/>
            <a:cxnLst/>
            <a:rect l="l" t="t" r="r" b="b"/>
            <a:pathLst>
              <a:path w="98425" h="52705">
                <a:moveTo>
                  <a:pt x="93970" y="0"/>
                </a:moveTo>
                <a:lnTo>
                  <a:pt x="4315" y="0"/>
                </a:lnTo>
                <a:lnTo>
                  <a:pt x="0" y="4314"/>
                </a:lnTo>
                <a:lnTo>
                  <a:pt x="0" y="47927"/>
                </a:lnTo>
                <a:lnTo>
                  <a:pt x="4315" y="52240"/>
                </a:lnTo>
                <a:lnTo>
                  <a:pt x="93970" y="52240"/>
                </a:lnTo>
                <a:lnTo>
                  <a:pt x="98285" y="47927"/>
                </a:lnTo>
                <a:lnTo>
                  <a:pt x="98285" y="4314"/>
                </a:lnTo>
                <a:lnTo>
                  <a:pt x="939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39624" y="1671427"/>
            <a:ext cx="25718" cy="25718"/>
          </a:xfrm>
          <a:custGeom>
            <a:avLst/>
            <a:gdLst/>
            <a:ahLst/>
            <a:cxnLst/>
            <a:rect l="l" t="t" r="r" b="b"/>
            <a:pathLst>
              <a:path w="34290" h="34289">
                <a:moveTo>
                  <a:pt x="26368" y="0"/>
                </a:moveTo>
                <a:lnTo>
                  <a:pt x="7671" y="0"/>
                </a:lnTo>
                <a:lnTo>
                  <a:pt x="0" y="7668"/>
                </a:lnTo>
                <a:lnTo>
                  <a:pt x="0" y="26359"/>
                </a:lnTo>
                <a:lnTo>
                  <a:pt x="7671" y="34028"/>
                </a:lnTo>
                <a:lnTo>
                  <a:pt x="26368" y="34028"/>
                </a:lnTo>
                <a:lnTo>
                  <a:pt x="34040" y="26359"/>
                </a:lnTo>
                <a:lnTo>
                  <a:pt x="34040" y="7668"/>
                </a:lnTo>
                <a:lnTo>
                  <a:pt x="263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487583" y="1525924"/>
            <a:ext cx="105728" cy="131921"/>
          </a:xfrm>
          <a:custGeom>
            <a:avLst/>
            <a:gdLst/>
            <a:ahLst/>
            <a:cxnLst/>
            <a:rect l="l" t="t" r="r" b="b"/>
            <a:pathLst>
              <a:path w="140970" h="175894">
                <a:moveTo>
                  <a:pt x="70467" y="0"/>
                </a:moveTo>
                <a:lnTo>
                  <a:pt x="28519" y="12296"/>
                </a:lnTo>
                <a:lnTo>
                  <a:pt x="3155" y="43517"/>
                </a:lnTo>
                <a:lnTo>
                  <a:pt x="0" y="56661"/>
                </a:lnTo>
                <a:lnTo>
                  <a:pt x="811" y="72155"/>
                </a:lnTo>
                <a:lnTo>
                  <a:pt x="22037" y="114425"/>
                </a:lnTo>
                <a:lnTo>
                  <a:pt x="31389" y="127775"/>
                </a:lnTo>
                <a:lnTo>
                  <a:pt x="36775" y="138623"/>
                </a:lnTo>
                <a:lnTo>
                  <a:pt x="38260" y="164782"/>
                </a:lnTo>
                <a:lnTo>
                  <a:pt x="38260" y="166931"/>
                </a:lnTo>
                <a:lnTo>
                  <a:pt x="43089" y="175518"/>
                </a:lnTo>
                <a:lnTo>
                  <a:pt x="97305" y="175518"/>
                </a:lnTo>
                <a:lnTo>
                  <a:pt x="102666" y="166931"/>
                </a:lnTo>
                <a:lnTo>
                  <a:pt x="102666" y="147071"/>
                </a:lnTo>
                <a:lnTo>
                  <a:pt x="105498" y="134769"/>
                </a:lnTo>
                <a:lnTo>
                  <a:pt x="111963" y="123376"/>
                </a:lnTo>
                <a:lnTo>
                  <a:pt x="122202" y="109156"/>
                </a:lnTo>
                <a:lnTo>
                  <a:pt x="127966" y="100659"/>
                </a:lnTo>
                <a:lnTo>
                  <a:pt x="134879" y="88656"/>
                </a:lnTo>
                <a:lnTo>
                  <a:pt x="139150" y="76785"/>
                </a:lnTo>
                <a:lnTo>
                  <a:pt x="140768" y="64666"/>
                </a:lnTo>
                <a:lnTo>
                  <a:pt x="139152" y="50681"/>
                </a:lnTo>
                <a:lnTo>
                  <a:pt x="117634" y="16590"/>
                </a:lnTo>
                <a:lnTo>
                  <a:pt x="78418" y="405"/>
                </a:lnTo>
                <a:lnTo>
                  <a:pt x="704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7517888" y="1669439"/>
            <a:ext cx="44768" cy="0"/>
          </a:xfrm>
          <a:custGeom>
            <a:avLst/>
            <a:gdLst/>
            <a:ahLst/>
            <a:cxnLst/>
            <a:rect l="l" t="t" r="r" b="b"/>
            <a:pathLst>
              <a:path w="59690">
                <a:moveTo>
                  <a:pt x="0" y="0"/>
                </a:moveTo>
                <a:lnTo>
                  <a:pt x="59583" y="0"/>
                </a:lnTo>
              </a:path>
            </a:pathLst>
          </a:custGeom>
          <a:ln w="590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519499" y="1678899"/>
            <a:ext cx="41910" cy="0"/>
          </a:xfrm>
          <a:custGeom>
            <a:avLst/>
            <a:gdLst/>
            <a:ahLst/>
            <a:cxnLst/>
            <a:rect l="l" t="t" r="r" b="b"/>
            <a:pathLst>
              <a:path w="55879">
                <a:moveTo>
                  <a:pt x="0" y="0"/>
                </a:moveTo>
                <a:lnTo>
                  <a:pt x="55826" y="0"/>
                </a:lnTo>
              </a:path>
            </a:pathLst>
          </a:custGeom>
          <a:ln w="536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521914" y="1686145"/>
            <a:ext cx="37148" cy="4763"/>
          </a:xfrm>
          <a:custGeom>
            <a:avLst/>
            <a:gdLst/>
            <a:ahLst/>
            <a:cxnLst/>
            <a:rect l="l" t="t" r="r" b="b"/>
            <a:pathLst>
              <a:path w="49529" h="6350">
                <a:moveTo>
                  <a:pt x="48311" y="0"/>
                </a:moveTo>
                <a:lnTo>
                  <a:pt x="1072" y="0"/>
                </a:lnTo>
                <a:lnTo>
                  <a:pt x="0" y="1610"/>
                </a:lnTo>
                <a:lnTo>
                  <a:pt x="0" y="4293"/>
                </a:lnTo>
                <a:lnTo>
                  <a:pt x="1072" y="5904"/>
                </a:lnTo>
                <a:lnTo>
                  <a:pt x="48311" y="5904"/>
                </a:lnTo>
                <a:lnTo>
                  <a:pt x="49383" y="4293"/>
                </a:lnTo>
                <a:lnTo>
                  <a:pt x="49383" y="1610"/>
                </a:lnTo>
                <a:lnTo>
                  <a:pt x="4831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28118" y="1472384"/>
            <a:ext cx="224790" cy="119063"/>
          </a:xfrm>
          <a:custGeom>
            <a:avLst/>
            <a:gdLst/>
            <a:ahLst/>
            <a:cxnLst/>
            <a:rect l="l" t="t" r="r" b="b"/>
            <a:pathLst>
              <a:path w="299720" h="158750">
                <a:moveTo>
                  <a:pt x="42396" y="141163"/>
                </a:moveTo>
                <a:lnTo>
                  <a:pt x="4247" y="142112"/>
                </a:lnTo>
                <a:lnTo>
                  <a:pt x="0" y="151576"/>
                </a:lnTo>
                <a:lnTo>
                  <a:pt x="9100" y="158338"/>
                </a:lnTo>
                <a:lnTo>
                  <a:pt x="42396" y="158338"/>
                </a:lnTo>
                <a:lnTo>
                  <a:pt x="46411" y="157540"/>
                </a:lnTo>
                <a:lnTo>
                  <a:pt x="51103" y="148082"/>
                </a:lnTo>
                <a:lnTo>
                  <a:pt x="42396" y="141163"/>
                </a:lnTo>
                <a:close/>
              </a:path>
              <a:path w="299720" h="158750">
                <a:moveTo>
                  <a:pt x="46088" y="41856"/>
                </a:moveTo>
                <a:lnTo>
                  <a:pt x="41344" y="48100"/>
                </a:lnTo>
                <a:lnTo>
                  <a:pt x="44164" y="56508"/>
                </a:lnTo>
                <a:lnTo>
                  <a:pt x="69268" y="81305"/>
                </a:lnTo>
                <a:lnTo>
                  <a:pt x="77226" y="81675"/>
                </a:lnTo>
                <a:lnTo>
                  <a:pt x="82172" y="75518"/>
                </a:lnTo>
                <a:lnTo>
                  <a:pt x="79563" y="67227"/>
                </a:lnTo>
                <a:lnTo>
                  <a:pt x="55817" y="43469"/>
                </a:lnTo>
                <a:lnTo>
                  <a:pt x="53935" y="41988"/>
                </a:lnTo>
                <a:lnTo>
                  <a:pt x="46088" y="41856"/>
                </a:lnTo>
                <a:close/>
              </a:path>
              <a:path w="299720" h="158750">
                <a:moveTo>
                  <a:pt x="147991" y="0"/>
                </a:moveTo>
                <a:lnTo>
                  <a:pt x="141190" y="9409"/>
                </a:lnTo>
                <a:lnTo>
                  <a:pt x="141834" y="45935"/>
                </a:lnTo>
                <a:lnTo>
                  <a:pt x="151276" y="50626"/>
                </a:lnTo>
                <a:lnTo>
                  <a:pt x="158342" y="41793"/>
                </a:lnTo>
                <a:lnTo>
                  <a:pt x="158342" y="8053"/>
                </a:lnTo>
                <a:lnTo>
                  <a:pt x="157450" y="4027"/>
                </a:lnTo>
                <a:lnTo>
                  <a:pt x="147991" y="0"/>
                </a:lnTo>
                <a:close/>
              </a:path>
              <a:path w="299720" h="158750">
                <a:moveTo>
                  <a:pt x="251408" y="41348"/>
                </a:moveTo>
                <a:lnTo>
                  <a:pt x="243008" y="44164"/>
                </a:lnTo>
                <a:lnTo>
                  <a:pt x="218207" y="69280"/>
                </a:lnTo>
                <a:lnTo>
                  <a:pt x="217835" y="77229"/>
                </a:lnTo>
                <a:lnTo>
                  <a:pt x="223996" y="82170"/>
                </a:lnTo>
                <a:lnTo>
                  <a:pt x="232289" y="79565"/>
                </a:lnTo>
                <a:lnTo>
                  <a:pt x="256032" y="55824"/>
                </a:lnTo>
                <a:lnTo>
                  <a:pt x="257520" y="53934"/>
                </a:lnTo>
                <a:lnTo>
                  <a:pt x="257652" y="46088"/>
                </a:lnTo>
                <a:lnTo>
                  <a:pt x="251408" y="41348"/>
                </a:lnTo>
                <a:close/>
              </a:path>
              <a:path w="299720" h="158750">
                <a:moveTo>
                  <a:pt x="289709" y="141184"/>
                </a:moveTo>
                <a:lnTo>
                  <a:pt x="253610" y="141818"/>
                </a:lnTo>
                <a:lnTo>
                  <a:pt x="248861" y="151256"/>
                </a:lnTo>
                <a:lnTo>
                  <a:pt x="257639" y="158338"/>
                </a:lnTo>
                <a:lnTo>
                  <a:pt x="290925" y="158338"/>
                </a:lnTo>
                <a:lnTo>
                  <a:pt x="295665" y="157170"/>
                </a:lnTo>
                <a:lnTo>
                  <a:pt x="299322" y="147720"/>
                </a:lnTo>
                <a:lnTo>
                  <a:pt x="289709" y="1411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034980" y="1324451"/>
            <a:ext cx="514350" cy="5143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32740" y="666750"/>
            <a:ext cx="232457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Simple,</a:t>
            </a:r>
            <a:r>
              <a:rPr kumimoji="0" sz="15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Emp</a:t>
            </a:r>
            <a:r>
              <a:rPr kumimoji="0" sz="150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5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tic</a:t>
            </a:r>
            <a:r>
              <a:rPr kumimoji="0" sz="150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Soluti</a:t>
            </a:r>
            <a:r>
              <a:rPr kumimoji="0" sz="15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87425" y="3987640"/>
            <a:ext cx="490061" cy="47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-953" algn="ctr" defTabSz="914400" rtl="0" eaLnBrk="1" fontAlgn="auto" latinLnBrk="0" hangingPunct="1">
              <a:lnSpc>
                <a:spcPct val="8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Line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711816" y="3976116"/>
            <a:ext cx="2965609" cy="527685"/>
          </a:xfrm>
          <a:custGeom>
            <a:avLst/>
            <a:gdLst/>
            <a:ahLst/>
            <a:cxnLst/>
            <a:rect l="l" t="t" r="r" b="b"/>
            <a:pathLst>
              <a:path w="3954145" h="703579">
                <a:moveTo>
                  <a:pt x="3836311" y="0"/>
                </a:moveTo>
                <a:lnTo>
                  <a:pt x="116433" y="2"/>
                </a:lnTo>
                <a:lnTo>
                  <a:pt x="74320" y="8103"/>
                </a:lnTo>
                <a:lnTo>
                  <a:pt x="39074" y="29846"/>
                </a:lnTo>
                <a:lnTo>
                  <a:pt x="13625" y="62310"/>
                </a:lnTo>
                <a:lnTo>
                  <a:pt x="902" y="102572"/>
                </a:lnTo>
                <a:lnTo>
                  <a:pt x="0" y="587123"/>
                </a:lnTo>
                <a:lnTo>
                  <a:pt x="1008" y="601740"/>
                </a:lnTo>
                <a:lnTo>
                  <a:pt x="13997" y="641880"/>
                </a:lnTo>
                <a:lnTo>
                  <a:pt x="39654" y="674177"/>
                </a:lnTo>
                <a:lnTo>
                  <a:pt x="75050" y="695703"/>
                </a:lnTo>
                <a:lnTo>
                  <a:pt x="117256" y="703529"/>
                </a:lnTo>
                <a:lnTo>
                  <a:pt x="3837238" y="703525"/>
                </a:lnTo>
                <a:lnTo>
                  <a:pt x="3879335" y="695390"/>
                </a:lnTo>
                <a:lnTo>
                  <a:pt x="3914576" y="673626"/>
                </a:lnTo>
                <a:lnTo>
                  <a:pt x="3940027" y="641157"/>
                </a:lnTo>
                <a:lnTo>
                  <a:pt x="3952753" y="600909"/>
                </a:lnTo>
                <a:lnTo>
                  <a:pt x="3953656" y="116325"/>
                </a:lnTo>
                <a:lnTo>
                  <a:pt x="3952641" y="101711"/>
                </a:lnTo>
                <a:lnTo>
                  <a:pt x="3939627" y="61590"/>
                </a:lnTo>
                <a:lnTo>
                  <a:pt x="3913943" y="29319"/>
                </a:lnTo>
                <a:lnTo>
                  <a:pt x="3878525" y="7816"/>
                </a:lnTo>
                <a:lnTo>
                  <a:pt x="3836311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732056" y="4059212"/>
            <a:ext cx="924878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40958" algn="l" defTabSz="914400" rtl="0" eaLnBrk="1" fontAlgn="auto" latinLnBrk="0" hangingPunct="1">
              <a:lnSpc>
                <a:spcPts val="13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not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action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894614" y="3976116"/>
            <a:ext cx="2965609" cy="527685"/>
          </a:xfrm>
          <a:custGeom>
            <a:avLst/>
            <a:gdLst/>
            <a:ahLst/>
            <a:cxnLst/>
            <a:rect l="l" t="t" r="r" b="b"/>
            <a:pathLst>
              <a:path w="3954145" h="703579">
                <a:moveTo>
                  <a:pt x="3836413" y="0"/>
                </a:moveTo>
                <a:lnTo>
                  <a:pt x="116428" y="2"/>
                </a:lnTo>
                <a:lnTo>
                  <a:pt x="74356" y="8095"/>
                </a:lnTo>
                <a:lnTo>
                  <a:pt x="39110" y="29836"/>
                </a:lnTo>
                <a:lnTo>
                  <a:pt x="13643" y="62302"/>
                </a:lnTo>
                <a:lnTo>
                  <a:pt x="904" y="102569"/>
                </a:lnTo>
                <a:lnTo>
                  <a:pt x="0" y="587092"/>
                </a:lnTo>
                <a:lnTo>
                  <a:pt x="1006" y="601712"/>
                </a:lnTo>
                <a:lnTo>
                  <a:pt x="14002" y="641862"/>
                </a:lnTo>
                <a:lnTo>
                  <a:pt x="39669" y="674168"/>
                </a:lnTo>
                <a:lnTo>
                  <a:pt x="75057" y="695700"/>
                </a:lnTo>
                <a:lnTo>
                  <a:pt x="117218" y="703529"/>
                </a:lnTo>
                <a:lnTo>
                  <a:pt x="3837235" y="703526"/>
                </a:lnTo>
                <a:lnTo>
                  <a:pt x="3879348" y="695418"/>
                </a:lnTo>
                <a:lnTo>
                  <a:pt x="3914583" y="673661"/>
                </a:lnTo>
                <a:lnTo>
                  <a:pt x="3940017" y="641183"/>
                </a:lnTo>
                <a:lnTo>
                  <a:pt x="3952728" y="600916"/>
                </a:lnTo>
                <a:lnTo>
                  <a:pt x="3953631" y="116429"/>
                </a:lnTo>
                <a:lnTo>
                  <a:pt x="3952630" y="101804"/>
                </a:lnTo>
                <a:lnTo>
                  <a:pt x="3939663" y="61649"/>
                </a:lnTo>
                <a:lnTo>
                  <a:pt x="3914023" y="29348"/>
                </a:lnTo>
                <a:lnTo>
                  <a:pt x="3878631" y="7824"/>
                </a:lnTo>
                <a:lnTo>
                  <a:pt x="38364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065872" y="4059212"/>
            <a:ext cx="2622709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33876" marR="3810" lvl="0" indent="-524828" algn="l" defTabSz="914400" rtl="0" eaLnBrk="1" fontAlgn="auto" latinLnBrk="0" hangingPunct="1">
              <a:lnSpc>
                <a:spcPts val="13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Emp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0" u="none" strike="noStrike" kern="1200" cap="none" spc="-8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Not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Sa</a:t>
            </a:r>
            <a:r>
              <a:rPr kumimoji="0" sz="1350" b="1" i="0" u="none" strike="noStrike" kern="1200" cap="none" spc="-4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3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952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4</a:t>
            </a:r>
            <a:r>
              <a:rPr spc="-8" dirty="0"/>
              <a:t> </a:t>
            </a:r>
            <a:r>
              <a:rPr spc="-4" dirty="0"/>
              <a:t>Simple,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E</a:t>
            </a:r>
            <a:r>
              <a:rPr spc="4" dirty="0"/>
              <a:t>m</a:t>
            </a:r>
            <a:r>
              <a:rPr spc="-4" dirty="0"/>
              <a:t>pa</a:t>
            </a:r>
            <a:r>
              <a:rPr spc="-11" dirty="0"/>
              <a:t>t</a:t>
            </a:r>
            <a:r>
              <a:rPr spc="-4" dirty="0"/>
              <a:t>het</a:t>
            </a:r>
            <a:r>
              <a:rPr spc="-11" dirty="0"/>
              <a:t>i</a:t>
            </a:r>
            <a:r>
              <a:rPr dirty="0">
                <a:latin typeface="Calibri"/>
                <a:cs typeface="Calibri"/>
              </a:rPr>
              <a:t>c</a:t>
            </a:r>
            <a:r>
              <a:rPr spc="8" dirty="0"/>
              <a:t> 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lu</a:t>
            </a:r>
            <a:r>
              <a:rPr spc="-15" dirty="0"/>
              <a:t>t</a:t>
            </a:r>
            <a:r>
              <a:rPr spc="-4" dirty="0"/>
              <a:t>ions </a:t>
            </a:r>
            <a:r>
              <a:rPr spc="-8" dirty="0"/>
              <a:t>Ca</a:t>
            </a:r>
            <a:r>
              <a:rPr spc="-4" dirty="0"/>
              <a:t>n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Driv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8" dirty="0"/>
              <a:t> 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a</a:t>
            </a:r>
            <a:r>
              <a:rPr spc="-8" dirty="0"/>
              <a:t>ving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&amp;</a:t>
            </a:r>
            <a:r>
              <a:rPr spc="-11" dirty="0"/>
              <a:t> 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a</a:t>
            </a:r>
            <a:r>
              <a:rPr spc="-4" dirty="0"/>
              <a:t>tisfact</a:t>
            </a:r>
            <a:r>
              <a:rPr spc="-15" dirty="0"/>
              <a:t>i</a:t>
            </a:r>
            <a:r>
              <a:rPr spc="-4" dirty="0"/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97899" y="666750"/>
            <a:ext cx="3146584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ntab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37163" y="4092958"/>
            <a:ext cx="2313623" cy="52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350" b="1" i="1" u="heavy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smart</a:t>
            </a:r>
            <a:r>
              <a:rPr kumimoji="0" sz="135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heavy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heavy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350" b="1" i="1" u="heavy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</a:t>
            </a:r>
            <a:r>
              <a:rPr kumimoji="0" sz="1350" b="1" i="1" u="heavy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heavy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1" u="heavy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heavy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tic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partner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that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gi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ools </a:t>
            </a:r>
            <a:r>
              <a:rPr kumimoji="0" sz="13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trol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seat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75606" y="3960238"/>
            <a:ext cx="1548098" cy="7275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60603" y="4273895"/>
            <a:ext cx="286226" cy="72390"/>
          </a:xfrm>
          <a:custGeom>
            <a:avLst/>
            <a:gdLst/>
            <a:ahLst/>
            <a:cxnLst/>
            <a:rect l="l" t="t" r="r" b="b"/>
            <a:pathLst>
              <a:path w="381635" h="96520">
                <a:moveTo>
                  <a:pt x="381126" y="0"/>
                </a:moveTo>
                <a:lnTo>
                  <a:pt x="0" y="0"/>
                </a:lnTo>
                <a:lnTo>
                  <a:pt x="0" y="95986"/>
                </a:lnTo>
                <a:lnTo>
                  <a:pt x="381126" y="95986"/>
                </a:lnTo>
                <a:lnTo>
                  <a:pt x="381126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60603" y="4381889"/>
            <a:ext cx="286226" cy="72390"/>
          </a:xfrm>
          <a:custGeom>
            <a:avLst/>
            <a:gdLst/>
            <a:ahLst/>
            <a:cxnLst/>
            <a:rect l="l" t="t" r="r" b="b"/>
            <a:pathLst>
              <a:path w="381635" h="96520">
                <a:moveTo>
                  <a:pt x="381126" y="0"/>
                </a:moveTo>
                <a:lnTo>
                  <a:pt x="0" y="0"/>
                </a:lnTo>
                <a:lnTo>
                  <a:pt x="0" y="95999"/>
                </a:lnTo>
                <a:lnTo>
                  <a:pt x="381126" y="95999"/>
                </a:lnTo>
                <a:lnTo>
                  <a:pt x="381126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/>
          </p:nvPr>
        </p:nvGraphicFramePr>
        <p:xfrm>
          <a:off x="1371600" y="1200152"/>
          <a:ext cx="6298407" cy="2377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83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Opp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ni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ies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15888" marR="325755" indent="0"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Fin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ial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300" b="1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pa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 (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vin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s)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105" indent="0" algn="ctr">
                        <a:lnSpc>
                          <a:spcPct val="100000"/>
                        </a:lnSpc>
                      </a:pP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Cu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tion (N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 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omo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059">
                <a:tc>
                  <a:txBody>
                    <a:bodyPr/>
                    <a:lstStyle/>
                    <a:p>
                      <a:pPr marL="84455" marR="490220">
                        <a:lnSpc>
                          <a:spcPct val="100000"/>
                        </a:lnSpc>
                      </a:pP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Bill</a:t>
                      </a:r>
                      <a:r>
                        <a:rPr sz="1300" b="1" u="heavy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u="heavy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yme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min</a:t>
                      </a:r>
                      <a:r>
                        <a:rPr sz="1300" b="1" u="heavy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who 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 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 dirty="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tc>
                  <a:txBody>
                    <a:bodyPr/>
                    <a:lstStyle/>
                    <a:p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84455" marR="152400">
                        <a:lnSpc>
                          <a:spcPct val="100000"/>
                        </a:lnSpc>
                      </a:pPr>
                      <a:r>
                        <a:rPr sz="1300" b="1" u="heavy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b="1" u="heavy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300" b="1" u="heavy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Upd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who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 th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ec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ec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b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ill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59">
                <a:tc>
                  <a:txBody>
                    <a:bodyPr/>
                    <a:lstStyle/>
                    <a:p>
                      <a:pPr marL="84455" marR="230504">
                        <a:lnSpc>
                          <a:spcPct val="100000"/>
                        </a:lnSpc>
                      </a:pP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Fl</a:t>
                      </a:r>
                      <a:r>
                        <a:rPr sz="1300" b="1" u="heavy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xible</a:t>
                      </a:r>
                      <a:r>
                        <a:rPr sz="1300" b="1" u="heavy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u="heavy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yme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heavy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heavy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ns</a:t>
                      </a: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who </a:t>
                      </a:r>
                      <a:r>
                        <a:rPr sz="1300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t,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h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ls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ann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prio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ri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A086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A0863"/>
                    </a:solidFill>
                  </a:tcPr>
                </a:tc>
                <a:tc>
                  <a:txBody>
                    <a:bodyPr/>
                    <a:lstStyle/>
                    <a:p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A086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300" b="1" u="heavy" spc="-745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“</a:t>
                      </a:r>
                      <a:r>
                        <a:rPr sz="1300" b="1" u="heavy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160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heavy" spc="-10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cc</a:t>
                      </a:r>
                      <a:r>
                        <a:rPr sz="1300" b="1" u="heavy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id</a:t>
                      </a:r>
                      <a:r>
                        <a:rPr sz="1300" b="1" u="heavy" spc="-15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spc="-20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heavy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heavy" spc="-30" baseline="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heavy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gi</a:t>
                      </a:r>
                      <a:r>
                        <a:rPr sz="1300" b="1" u="heavy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b="1" u="heavy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heavy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ss</a:t>
                      </a:r>
                      <a:r>
                        <a:rPr sz="1300" b="1" u="heavy" spc="-38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heavy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”</a:t>
                      </a:r>
                      <a:r>
                        <a:rPr sz="1300" b="1" u="none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4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300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300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q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9342"/>
                    </a:solidFill>
                  </a:tcPr>
                </a:tc>
                <a:tc>
                  <a:txBody>
                    <a:bodyPr/>
                    <a:lstStyle/>
                    <a:p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9342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 dirty="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893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26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Simple</a:t>
            </a:r>
            <a:r>
              <a:rPr spc="-15" dirty="0"/>
              <a:t> </a:t>
            </a:r>
            <a:r>
              <a:rPr spc="-4" dirty="0"/>
              <a:t>L</a:t>
            </a:r>
            <a:r>
              <a:rPr dirty="0">
                <a:latin typeface="Calibri"/>
                <a:cs typeface="Calibri"/>
              </a:rPr>
              <a:t>ow</a:t>
            </a:r>
            <a:r>
              <a:rPr spc="-11" dirty="0"/>
              <a:t> </a:t>
            </a:r>
            <a:r>
              <a:rPr spc="-4" dirty="0"/>
              <a:t>Te</a:t>
            </a:r>
            <a:r>
              <a:rPr spc="4" dirty="0"/>
              <a:t>c</a:t>
            </a:r>
            <a:r>
              <a:rPr spc="-4" dirty="0"/>
              <a:t>h/</a:t>
            </a:r>
            <a:r>
              <a:rPr spc="-11" dirty="0"/>
              <a:t>H</a:t>
            </a:r>
            <a:r>
              <a:rPr spc="-4" dirty="0"/>
              <a:t>igh Empat</a:t>
            </a:r>
            <a:r>
              <a:rPr spc="-11" dirty="0"/>
              <a:t>h</a:t>
            </a:r>
            <a:r>
              <a:rPr spc="-4" dirty="0"/>
              <a:t>y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lu</a:t>
            </a:r>
            <a:r>
              <a:rPr spc="-15" dirty="0"/>
              <a:t>t</a:t>
            </a:r>
            <a:r>
              <a:rPr spc="-4" dirty="0"/>
              <a:t>ions Driv</a:t>
            </a:r>
            <a:r>
              <a:rPr dirty="0">
                <a:latin typeface="Calibri"/>
                <a:cs typeface="Calibri"/>
              </a:rPr>
              <a:t>e</a:t>
            </a:r>
            <a:r>
              <a:rPr spc="8" dirty="0"/>
              <a:t> </a:t>
            </a:r>
            <a:r>
              <a:rPr spc="-4" dirty="0"/>
              <a:t>Hig</a:t>
            </a:r>
            <a:r>
              <a:rPr spc="-11" dirty="0"/>
              <a:t>h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r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R</a:t>
            </a:r>
            <a:r>
              <a:rPr spc="-8" dirty="0"/>
              <a:t>OI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92767" y="895350"/>
            <a:ext cx="295894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ight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Min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upt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18854" y="3409950"/>
            <a:ext cx="3106578" cy="356711"/>
          </a:xfrm>
          <a:custGeom>
            <a:avLst/>
            <a:gdLst/>
            <a:ahLst/>
            <a:cxnLst/>
            <a:rect l="l" t="t" r="r" b="b"/>
            <a:pathLst>
              <a:path w="4142104" h="475614">
                <a:moveTo>
                  <a:pt x="4141723" y="0"/>
                </a:moveTo>
                <a:lnTo>
                  <a:pt x="0" y="0"/>
                </a:lnTo>
                <a:lnTo>
                  <a:pt x="2070862" y="475488"/>
                </a:lnTo>
                <a:lnTo>
                  <a:pt x="4141723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19457" y="3965277"/>
            <a:ext cx="4102418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9073" marR="3810" lvl="0" indent="-190024" algn="l" defTabSz="914400" rtl="0" eaLnBrk="1" fontAlgn="auto" latinLnBrk="0" hangingPunct="1">
              <a:lnSpc>
                <a:spcPts val="13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away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fro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35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13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initiatives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those</a:t>
            </a:r>
            <a:r>
              <a:rPr kumimoji="0" sz="135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that </a:t>
            </a:r>
            <a:r>
              <a:rPr kumimoji="0" sz="13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will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drive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</a:t>
            </a:r>
            <a:r>
              <a:rPr kumimoji="0" sz="13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ings</a:t>
            </a:r>
            <a:r>
              <a:rPr kumimoji="0" sz="135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cu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3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satis</a:t>
            </a:r>
            <a:r>
              <a:rPr kumimoji="0" sz="135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action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786980" y="2806542"/>
            <a:ext cx="2681764" cy="266224"/>
          </a:xfrm>
          <a:custGeom>
            <a:avLst/>
            <a:gdLst/>
            <a:ahLst/>
            <a:cxnLst/>
            <a:rect l="l" t="t" r="r" b="b"/>
            <a:pathLst>
              <a:path w="3575684" h="354964">
                <a:moveTo>
                  <a:pt x="3516503" y="0"/>
                </a:moveTo>
                <a:lnTo>
                  <a:pt x="50541" y="610"/>
                </a:lnTo>
                <a:lnTo>
                  <a:pt x="14546" y="20293"/>
                </a:lnTo>
                <a:lnTo>
                  <a:pt x="0" y="59182"/>
                </a:lnTo>
                <a:lnTo>
                  <a:pt x="594" y="304204"/>
                </a:lnTo>
                <a:lnTo>
                  <a:pt x="20187" y="340262"/>
                </a:lnTo>
                <a:lnTo>
                  <a:pt x="59055" y="354838"/>
                </a:lnTo>
                <a:lnTo>
                  <a:pt x="3525019" y="354230"/>
                </a:lnTo>
                <a:lnTo>
                  <a:pt x="3561083" y="334616"/>
                </a:lnTo>
                <a:lnTo>
                  <a:pt x="3575685" y="295783"/>
                </a:lnTo>
                <a:lnTo>
                  <a:pt x="3575060" y="50573"/>
                </a:lnTo>
                <a:lnTo>
                  <a:pt x="3555358" y="14572"/>
                </a:lnTo>
                <a:lnTo>
                  <a:pt x="3516503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/>
          </p:nvPr>
        </p:nvGraphicFramePr>
        <p:xfrm>
          <a:off x="1464469" y="1300829"/>
          <a:ext cx="6205538" cy="18973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7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91440" indent="0">
                        <a:lnSpc>
                          <a:spcPct val="100000"/>
                        </a:lnSpc>
                      </a:pP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Opp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ni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ies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15888" marR="325755" indent="0" algn="ctr">
                        <a:lnSpc>
                          <a:spcPct val="100000"/>
                        </a:lnSpc>
                      </a:pP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Fin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ial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300" b="1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pa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 (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vin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s)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105" indent="0" algn="ctr">
                        <a:lnSpc>
                          <a:spcPct val="100000"/>
                        </a:lnSpc>
                      </a:pP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Cu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tion (N</a:t>
                      </a:r>
                      <a:r>
                        <a:rPr sz="1300" b="1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 </a:t>
                      </a:r>
                      <a:r>
                        <a:rPr sz="13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omo</a:t>
                      </a:r>
                      <a:r>
                        <a:rPr sz="1300" b="1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3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sz="13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059">
                <a:tc>
                  <a:txBody>
                    <a:bodyPr/>
                    <a:lstStyle/>
                    <a:p>
                      <a:pPr marL="91440" marR="119380" indent="0">
                        <a:lnSpc>
                          <a:spcPct val="100000"/>
                        </a:lnSpc>
                      </a:pPr>
                      <a:r>
                        <a:rPr sz="1300" b="1" u="sng" spc="-15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xt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Ba</a:t>
                      </a:r>
                      <a:r>
                        <a:rPr sz="1300" b="1" u="sng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</a:t>
                      </a:r>
                      <a:r>
                        <a:rPr sz="1300" b="1" u="sng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Notifi</a:t>
                      </a:r>
                      <a:r>
                        <a:rPr sz="1300" b="1" u="sng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u="sng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with</a:t>
                      </a:r>
                      <a:r>
                        <a:rPr sz="1300" b="1" u="sng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 In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Up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s.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ap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ba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ed)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A60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91440" marR="730250" indent="0">
                        <a:lnSpc>
                          <a:spcPct val="100000"/>
                        </a:lnSpc>
                      </a:pPr>
                      <a:r>
                        <a:rPr sz="1300" b="1" u="sng" spc="-35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P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ap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rl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ss</a:t>
                      </a:r>
                      <a:r>
                        <a:rPr sz="1300" b="1" u="sng" spc="-35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effectLst/>
                          <a:latin typeface="Calibri"/>
                          <a:cs typeface="Calibri"/>
                        </a:rPr>
                        <a:t>Billing</a:t>
                      </a:r>
                      <a:r>
                        <a:rPr sz="1300" b="1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omi</a:t>
                      </a:r>
                      <a:r>
                        <a:rPr sz="1300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ed</a:t>
                      </a:r>
                      <a:r>
                        <a:rPr sz="1300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bi</a:t>
                      </a:r>
                      <a:r>
                        <a:rPr sz="13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 </a:t>
                      </a:r>
                      <a:r>
                        <a:rPr sz="13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300" spc="-2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ent)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2700" dirty="0">
                          <a:solidFill>
                            <a:srgbClr val="FFFFFF"/>
                          </a:solidFill>
                          <a:latin typeface="Webdings"/>
                          <a:cs typeface="Webdings"/>
                        </a:rPr>
                        <a:t></a:t>
                      </a:r>
                      <a:endParaRPr sz="2700" dirty="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2700" dirty="0">
                        <a:latin typeface="Webdings"/>
                        <a:cs typeface="Webding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0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59">
                <a:tc>
                  <a:txBody>
                    <a:bodyPr/>
                    <a:lstStyle/>
                    <a:p>
                      <a:pPr marL="91440" indent="0">
                        <a:lnSpc>
                          <a:spcPct val="100000"/>
                        </a:lnSpc>
                      </a:pP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ni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300" b="1" u="sng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b="1" u="sng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b="1" u="sng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In/M</a:t>
                      </a:r>
                      <a:r>
                        <a:rPr sz="1300" b="1" u="sng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spc="-1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300" b="1" u="sng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300" b="1" u="sng" spc="-1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300" b="1" u="sng" spc="-5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Out</a:t>
                      </a:r>
                      <a:r>
                        <a:rPr sz="1300" b="1" u="sng" spc="-2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lu</a:t>
                      </a:r>
                      <a:r>
                        <a:rPr sz="1300" b="1" u="sng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io</a:t>
                      </a:r>
                      <a:r>
                        <a:rPr sz="1300" b="1" u="sng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300" b="1" u="sng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1300" u="sng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7C0F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Lon</a:t>
                      </a:r>
                      <a:r>
                        <a:rPr sz="12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200" b="1" spc="-14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b="1" spc="-45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spc="-25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spc="-5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egi</a:t>
                      </a:r>
                      <a:r>
                        <a:rPr sz="1200" b="1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spc="15" dirty="0" smtClean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ance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0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7C0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892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Dur</a:t>
            </a:r>
            <a:r>
              <a:rPr spc="-8" dirty="0"/>
              <a:t>i</a:t>
            </a:r>
            <a:r>
              <a:rPr dirty="0">
                <a:latin typeface="Calibri"/>
                <a:cs typeface="Calibri"/>
              </a:rPr>
              <a:t>ng O</a:t>
            </a:r>
            <a:r>
              <a:rPr spc="-11" dirty="0"/>
              <a:t>u</a:t>
            </a:r>
            <a:r>
              <a:rPr dirty="0">
                <a:latin typeface="Calibri"/>
                <a:cs typeface="Calibri"/>
              </a:rPr>
              <a:t>tages,</a:t>
            </a:r>
            <a:r>
              <a:rPr spc="8" dirty="0"/>
              <a:t> </a:t>
            </a:r>
            <a:r>
              <a:rPr dirty="0">
                <a:latin typeface="Calibri"/>
                <a:cs typeface="Calibri"/>
              </a:rPr>
              <a:t>Ameren’s Customers</a:t>
            </a:r>
            <a:r>
              <a:rPr spc="4" dirty="0"/>
              <a:t> </a:t>
            </a:r>
            <a:r>
              <a:rPr spc="-8" dirty="0"/>
              <a:t>P</a:t>
            </a:r>
            <a:r>
              <a:rPr dirty="0">
                <a:latin typeface="Calibri"/>
                <a:cs typeface="Calibri"/>
              </a:rPr>
              <a:t>refer</a:t>
            </a:r>
            <a:r>
              <a:rPr spc="8" dirty="0"/>
              <a:t> </a:t>
            </a:r>
            <a:r>
              <a:rPr dirty="0">
                <a:latin typeface="Calibri"/>
                <a:cs typeface="Calibri"/>
              </a:rPr>
              <a:t>Text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Me</a:t>
            </a:r>
            <a:r>
              <a:rPr spc="4" dirty="0"/>
              <a:t>s</a:t>
            </a:r>
            <a:r>
              <a:rPr dirty="0">
                <a:latin typeface="Calibri"/>
                <a:cs typeface="Calibri"/>
              </a:rPr>
              <a:t>saging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2480" y="4822793"/>
            <a:ext cx="346233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2016</a:t>
            </a:r>
            <a:r>
              <a:rPr kumimoji="0" sz="675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ram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79987" y="1065943"/>
            <a:ext cx="469249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igital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fere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iving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Updates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Outages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607528" y="1919420"/>
            <a:ext cx="492919" cy="1721644"/>
          </a:xfrm>
          <a:custGeom>
            <a:avLst/>
            <a:gdLst/>
            <a:ahLst/>
            <a:cxnLst/>
            <a:rect l="l" t="t" r="r" b="b"/>
            <a:pathLst>
              <a:path w="657225" h="2295525">
                <a:moveTo>
                  <a:pt x="0" y="2295422"/>
                </a:moveTo>
                <a:lnTo>
                  <a:pt x="657139" y="2295422"/>
                </a:lnTo>
                <a:lnTo>
                  <a:pt x="657139" y="0"/>
                </a:lnTo>
                <a:lnTo>
                  <a:pt x="0" y="0"/>
                </a:lnTo>
                <a:lnTo>
                  <a:pt x="0" y="229542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86249" y="2347864"/>
            <a:ext cx="485775" cy="1293495"/>
          </a:xfrm>
          <a:custGeom>
            <a:avLst/>
            <a:gdLst/>
            <a:ahLst/>
            <a:cxnLst/>
            <a:rect l="l" t="t" r="r" b="b"/>
            <a:pathLst>
              <a:path w="647700" h="1724660">
                <a:moveTo>
                  <a:pt x="0" y="1724162"/>
                </a:moveTo>
                <a:lnTo>
                  <a:pt x="647629" y="1724162"/>
                </a:lnTo>
                <a:lnTo>
                  <a:pt x="647629" y="0"/>
                </a:lnTo>
                <a:lnTo>
                  <a:pt x="0" y="0"/>
                </a:lnTo>
                <a:lnTo>
                  <a:pt x="0" y="1724162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57649" y="2519262"/>
            <a:ext cx="493395" cy="1122045"/>
          </a:xfrm>
          <a:custGeom>
            <a:avLst/>
            <a:gdLst/>
            <a:ahLst/>
            <a:cxnLst/>
            <a:rect l="l" t="t" r="r" b="b"/>
            <a:pathLst>
              <a:path w="657860" h="1496060">
                <a:moveTo>
                  <a:pt x="0" y="1495632"/>
                </a:moveTo>
                <a:lnTo>
                  <a:pt x="657456" y="1495632"/>
                </a:lnTo>
                <a:lnTo>
                  <a:pt x="657456" y="0"/>
                </a:lnTo>
                <a:lnTo>
                  <a:pt x="0" y="0"/>
                </a:lnTo>
                <a:lnTo>
                  <a:pt x="0" y="1495632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36370" y="3383654"/>
            <a:ext cx="485775" cy="257651"/>
          </a:xfrm>
          <a:custGeom>
            <a:avLst/>
            <a:gdLst/>
            <a:ahLst/>
            <a:cxnLst/>
            <a:rect l="l" t="t" r="r" b="b"/>
            <a:pathLst>
              <a:path w="647700" h="343535">
                <a:moveTo>
                  <a:pt x="0" y="343110"/>
                </a:moveTo>
                <a:lnTo>
                  <a:pt x="647629" y="343110"/>
                </a:lnTo>
                <a:lnTo>
                  <a:pt x="647629" y="0"/>
                </a:lnTo>
                <a:lnTo>
                  <a:pt x="0" y="0"/>
                </a:lnTo>
                <a:lnTo>
                  <a:pt x="0" y="34311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107961" y="3383654"/>
            <a:ext cx="492919" cy="257651"/>
          </a:xfrm>
          <a:custGeom>
            <a:avLst/>
            <a:gdLst/>
            <a:ahLst/>
            <a:cxnLst/>
            <a:rect l="l" t="t" r="r" b="b"/>
            <a:pathLst>
              <a:path w="657225" h="343535">
                <a:moveTo>
                  <a:pt x="0" y="343110"/>
                </a:moveTo>
                <a:lnTo>
                  <a:pt x="657139" y="343110"/>
                </a:lnTo>
                <a:lnTo>
                  <a:pt x="657139" y="0"/>
                </a:lnTo>
                <a:lnTo>
                  <a:pt x="0" y="0"/>
                </a:lnTo>
                <a:lnTo>
                  <a:pt x="0" y="34311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18041" y="3644547"/>
            <a:ext cx="4371975" cy="0"/>
          </a:xfrm>
          <a:custGeom>
            <a:avLst/>
            <a:gdLst/>
            <a:ahLst/>
            <a:cxnLst/>
            <a:rect l="l" t="t" r="r" b="b"/>
            <a:pathLst>
              <a:path w="5829300">
                <a:moveTo>
                  <a:pt x="0" y="0"/>
                </a:moveTo>
                <a:lnTo>
                  <a:pt x="5829299" y="0"/>
                </a:lnTo>
              </a:path>
            </a:pathLst>
          </a:custGeom>
          <a:ln w="949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69805" y="3219450"/>
            <a:ext cx="19002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91083" y="3219450"/>
            <a:ext cx="19002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107906" y="3383756"/>
            <a:ext cx="0" cy="253841"/>
          </a:xfrm>
          <a:custGeom>
            <a:avLst/>
            <a:gdLst/>
            <a:ahLst/>
            <a:cxnLst/>
            <a:rect l="l" t="t" r="r" b="b"/>
            <a:pathLst>
              <a:path h="338454">
                <a:moveTo>
                  <a:pt x="0" y="0"/>
                </a:moveTo>
                <a:lnTo>
                  <a:pt x="0" y="338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600825" y="3383756"/>
            <a:ext cx="0" cy="253841"/>
          </a:xfrm>
          <a:custGeom>
            <a:avLst/>
            <a:gdLst/>
            <a:ahLst/>
            <a:cxnLst/>
            <a:rect l="l" t="t" r="r" b="b"/>
            <a:pathLst>
              <a:path h="338454">
                <a:moveTo>
                  <a:pt x="0" y="0"/>
                </a:moveTo>
                <a:lnTo>
                  <a:pt x="0" y="338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107907" y="3383755"/>
            <a:ext cx="492919" cy="0"/>
          </a:xfrm>
          <a:custGeom>
            <a:avLst/>
            <a:gdLst/>
            <a:ahLst/>
            <a:cxnLst/>
            <a:rect l="l" t="t" r="r" b="b"/>
            <a:pathLst>
              <a:path w="657225">
                <a:moveTo>
                  <a:pt x="0" y="0"/>
                </a:moveTo>
                <a:lnTo>
                  <a:pt x="6572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236369" y="3383756"/>
            <a:ext cx="0" cy="253841"/>
          </a:xfrm>
          <a:custGeom>
            <a:avLst/>
            <a:gdLst/>
            <a:ahLst/>
            <a:cxnLst/>
            <a:rect l="l" t="t" r="r" b="b"/>
            <a:pathLst>
              <a:path h="338454">
                <a:moveTo>
                  <a:pt x="0" y="0"/>
                </a:moveTo>
                <a:lnTo>
                  <a:pt x="0" y="338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722144" y="3383756"/>
            <a:ext cx="0" cy="253841"/>
          </a:xfrm>
          <a:custGeom>
            <a:avLst/>
            <a:gdLst/>
            <a:ahLst/>
            <a:cxnLst/>
            <a:rect l="l" t="t" r="r" b="b"/>
            <a:pathLst>
              <a:path h="338454">
                <a:moveTo>
                  <a:pt x="0" y="0"/>
                </a:moveTo>
                <a:lnTo>
                  <a:pt x="0" y="338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236369" y="3383755"/>
            <a:ext cx="485775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357688" y="2519362"/>
            <a:ext cx="0" cy="1118235"/>
          </a:xfrm>
          <a:custGeom>
            <a:avLst/>
            <a:gdLst/>
            <a:ahLst/>
            <a:cxnLst/>
            <a:rect l="l" t="t" r="r" b="b"/>
            <a:pathLst>
              <a:path h="1490979">
                <a:moveTo>
                  <a:pt x="0" y="0"/>
                </a:moveTo>
                <a:lnTo>
                  <a:pt x="0" y="14905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850606" y="2519362"/>
            <a:ext cx="0" cy="1118235"/>
          </a:xfrm>
          <a:custGeom>
            <a:avLst/>
            <a:gdLst/>
            <a:ahLst/>
            <a:cxnLst/>
            <a:rect l="l" t="t" r="r" b="b"/>
            <a:pathLst>
              <a:path h="1490979">
                <a:moveTo>
                  <a:pt x="0" y="0"/>
                </a:moveTo>
                <a:lnTo>
                  <a:pt x="0" y="14905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357688" y="2519362"/>
            <a:ext cx="492919" cy="0"/>
          </a:xfrm>
          <a:custGeom>
            <a:avLst/>
            <a:gdLst/>
            <a:ahLst/>
            <a:cxnLst/>
            <a:rect l="l" t="t" r="r" b="b"/>
            <a:pathLst>
              <a:path w="657225">
                <a:moveTo>
                  <a:pt x="0" y="0"/>
                </a:moveTo>
                <a:lnTo>
                  <a:pt x="6572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971925" y="2347912"/>
            <a:ext cx="0" cy="1289685"/>
          </a:xfrm>
          <a:custGeom>
            <a:avLst/>
            <a:gdLst/>
            <a:ahLst/>
            <a:cxnLst/>
            <a:rect l="l" t="t" r="r" b="b"/>
            <a:pathLst>
              <a:path h="1719579">
                <a:moveTo>
                  <a:pt x="0" y="0"/>
                </a:moveTo>
                <a:lnTo>
                  <a:pt x="0" y="17191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486150" y="2347912"/>
            <a:ext cx="485775" cy="0"/>
          </a:xfrm>
          <a:custGeom>
            <a:avLst/>
            <a:gdLst/>
            <a:ahLst/>
            <a:cxnLst/>
            <a:rect l="l" t="t" r="r" b="b"/>
            <a:pathLst>
              <a:path w="647700">
                <a:moveTo>
                  <a:pt x="0" y="0"/>
                </a:moveTo>
                <a:lnTo>
                  <a:pt x="6477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486150" y="2347912"/>
            <a:ext cx="0" cy="1289685"/>
          </a:xfrm>
          <a:custGeom>
            <a:avLst/>
            <a:gdLst/>
            <a:ahLst/>
            <a:cxnLst/>
            <a:rect l="l" t="t" r="r" b="b"/>
            <a:pathLst>
              <a:path h="1719579">
                <a:moveTo>
                  <a:pt x="0" y="0"/>
                </a:moveTo>
                <a:lnTo>
                  <a:pt x="0" y="17191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100388" y="1919287"/>
            <a:ext cx="0" cy="1718310"/>
          </a:xfrm>
          <a:custGeom>
            <a:avLst/>
            <a:gdLst/>
            <a:ahLst/>
            <a:cxnLst/>
            <a:rect l="l" t="t" r="r" b="b"/>
            <a:pathLst>
              <a:path h="2291079">
                <a:moveTo>
                  <a:pt x="0" y="0"/>
                </a:moveTo>
                <a:lnTo>
                  <a:pt x="0" y="22906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607469" y="1919287"/>
            <a:ext cx="0" cy="1718310"/>
          </a:xfrm>
          <a:custGeom>
            <a:avLst/>
            <a:gdLst/>
            <a:ahLst/>
            <a:cxnLst/>
            <a:rect l="l" t="t" r="r" b="b"/>
            <a:pathLst>
              <a:path h="2291079">
                <a:moveTo>
                  <a:pt x="0" y="0"/>
                </a:moveTo>
                <a:lnTo>
                  <a:pt x="0" y="22906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607469" y="1919287"/>
            <a:ext cx="492919" cy="0"/>
          </a:xfrm>
          <a:custGeom>
            <a:avLst/>
            <a:gdLst/>
            <a:ahLst/>
            <a:cxnLst/>
            <a:rect l="l" t="t" r="r" b="b"/>
            <a:pathLst>
              <a:path w="657225">
                <a:moveTo>
                  <a:pt x="0" y="0"/>
                </a:moveTo>
                <a:lnTo>
                  <a:pt x="6572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002464" y="3711034"/>
            <a:ext cx="70723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ial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249894" y="3711034"/>
            <a:ext cx="461963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79488" y="3711034"/>
            <a:ext cx="65008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Mobile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612242" y="1992806"/>
            <a:ext cx="3067526" cy="546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4020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ssa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15%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881063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733757" y="1733550"/>
            <a:ext cx="26146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570827" y="3711034"/>
            <a:ext cx="316230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ail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80120" y="3711034"/>
            <a:ext cx="74866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9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Messa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91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8" dirty="0"/>
              <a:t>Tailorin</a:t>
            </a:r>
            <a:r>
              <a:rPr spc="-4" dirty="0"/>
              <a:t>g</a:t>
            </a:r>
            <a:r>
              <a:rPr spc="-8" dirty="0"/>
              <a:t> </a:t>
            </a:r>
            <a:r>
              <a:rPr spc="-4" dirty="0"/>
              <a:t>O</a:t>
            </a:r>
            <a:r>
              <a:rPr spc="-8" dirty="0"/>
              <a:t>u</a:t>
            </a:r>
            <a:r>
              <a:rPr dirty="0">
                <a:latin typeface="Calibri"/>
                <a:cs typeface="Calibri"/>
              </a:rPr>
              <a:t>tage</a:t>
            </a:r>
            <a:r>
              <a:rPr spc="4" dirty="0"/>
              <a:t> </a:t>
            </a:r>
            <a:r>
              <a:rPr spc="-4" dirty="0"/>
              <a:t>N</a:t>
            </a:r>
            <a:r>
              <a:rPr dirty="0" smtClean="0">
                <a:latin typeface="Calibri"/>
                <a:cs typeface="Calibri"/>
              </a:rPr>
              <a:t>o</a:t>
            </a:r>
            <a:r>
              <a:rPr spc="-4" dirty="0"/>
              <a:t>ti</a:t>
            </a:r>
            <a:r>
              <a:rPr spc="-15" dirty="0"/>
              <a:t>f</a:t>
            </a:r>
            <a:r>
              <a:rPr spc="-4" dirty="0"/>
              <a:t>ications</a:t>
            </a:r>
            <a:r>
              <a:rPr lang="en-US" spc="-4" dirty="0"/>
              <a:t>'</a:t>
            </a:r>
            <a:r>
              <a:rPr spc="-19" dirty="0"/>
              <a:t> </a:t>
            </a:r>
            <a:r>
              <a:rPr dirty="0">
                <a:latin typeface="Calibri"/>
                <a:cs typeface="Calibri"/>
              </a:rPr>
              <a:t>L</a:t>
            </a:r>
            <a:r>
              <a:rPr spc="4" dirty="0"/>
              <a:t>e</a:t>
            </a:r>
            <a:r>
              <a:rPr spc="-4" dirty="0"/>
              <a:t>v</a:t>
            </a:r>
            <a:r>
              <a:rPr spc="4" dirty="0"/>
              <a:t>e</a:t>
            </a:r>
            <a:r>
              <a:rPr spc="-4" dirty="0"/>
              <a:t>l</a:t>
            </a:r>
            <a:r>
              <a:rPr spc="-15" dirty="0"/>
              <a:t> </a:t>
            </a:r>
            <a:r>
              <a:rPr dirty="0">
                <a:latin typeface="Calibri"/>
                <a:cs typeface="Calibri"/>
              </a:rPr>
              <a:t>of</a:t>
            </a:r>
            <a:r>
              <a:rPr spc="-4" dirty="0"/>
              <a:t> </a:t>
            </a:r>
            <a:r>
              <a:rPr spc="-8" dirty="0"/>
              <a:t>Detai</a:t>
            </a:r>
            <a:r>
              <a:rPr spc="-4" dirty="0"/>
              <a:t>l</a:t>
            </a:r>
            <a:r>
              <a:rPr spc="8" dirty="0"/>
              <a:t> </a:t>
            </a:r>
            <a:r>
              <a:rPr spc="-8" dirty="0"/>
              <a:t>Ca</a:t>
            </a:r>
            <a:r>
              <a:rPr spc="-4" dirty="0"/>
              <a:t>n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Help </a:t>
            </a:r>
            <a:r>
              <a:rPr spc="-8" dirty="0"/>
              <a:t>Too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15628" y="895350"/>
            <a:ext cx="291322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Outag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Notification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fere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13479" y="2954017"/>
            <a:ext cx="600075" cy="1172051"/>
          </a:xfrm>
          <a:custGeom>
            <a:avLst/>
            <a:gdLst/>
            <a:ahLst/>
            <a:cxnLst/>
            <a:rect l="l" t="t" r="r" b="b"/>
            <a:pathLst>
              <a:path w="800100" h="1562735">
                <a:moveTo>
                  <a:pt x="0" y="1562222"/>
                </a:moveTo>
                <a:lnTo>
                  <a:pt x="799959" y="1562222"/>
                </a:lnTo>
                <a:lnTo>
                  <a:pt x="799959" y="0"/>
                </a:lnTo>
                <a:lnTo>
                  <a:pt x="0" y="0"/>
                </a:lnTo>
                <a:lnTo>
                  <a:pt x="0" y="156222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13479" y="1460840"/>
            <a:ext cx="600075" cy="1493520"/>
          </a:xfrm>
          <a:custGeom>
            <a:avLst/>
            <a:gdLst/>
            <a:ahLst/>
            <a:cxnLst/>
            <a:rect l="l" t="t" r="r" b="b"/>
            <a:pathLst>
              <a:path w="800100" h="1991360">
                <a:moveTo>
                  <a:pt x="0" y="1990782"/>
                </a:moveTo>
                <a:lnTo>
                  <a:pt x="799959" y="1990782"/>
                </a:lnTo>
                <a:lnTo>
                  <a:pt x="799959" y="0"/>
                </a:lnTo>
                <a:lnTo>
                  <a:pt x="0" y="0"/>
                </a:lnTo>
                <a:lnTo>
                  <a:pt x="0" y="1990782"/>
                </a:lnTo>
                <a:close/>
              </a:path>
            </a:pathLst>
          </a:custGeom>
          <a:solidFill>
            <a:srgbClr val="4D9FF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274106" y="4129246"/>
            <a:ext cx="1079183" cy="0"/>
          </a:xfrm>
          <a:custGeom>
            <a:avLst/>
            <a:gdLst/>
            <a:ahLst/>
            <a:cxnLst/>
            <a:rect l="l" t="t" r="r" b="b"/>
            <a:pathLst>
              <a:path w="1438910">
                <a:moveTo>
                  <a:pt x="0" y="0"/>
                </a:moveTo>
                <a:lnTo>
                  <a:pt x="1438349" y="0"/>
                </a:lnTo>
              </a:path>
            </a:pathLst>
          </a:custGeom>
          <a:ln w="95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13533" y="2953907"/>
            <a:ext cx="0" cy="1168241"/>
          </a:xfrm>
          <a:custGeom>
            <a:avLst/>
            <a:gdLst/>
            <a:ahLst/>
            <a:cxnLst/>
            <a:rect l="l" t="t" r="r" b="b"/>
            <a:pathLst>
              <a:path h="1557654">
                <a:moveTo>
                  <a:pt x="0" y="0"/>
                </a:moveTo>
                <a:lnTo>
                  <a:pt x="0" y="155733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13458" y="2953907"/>
            <a:ext cx="0" cy="1168241"/>
          </a:xfrm>
          <a:custGeom>
            <a:avLst/>
            <a:gdLst/>
            <a:ahLst/>
            <a:cxnLst/>
            <a:rect l="l" t="t" r="r" b="b"/>
            <a:pathLst>
              <a:path h="1557654">
                <a:moveTo>
                  <a:pt x="0" y="0"/>
                </a:moveTo>
                <a:lnTo>
                  <a:pt x="0" y="155733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13458" y="1460863"/>
            <a:ext cx="600075" cy="1493044"/>
          </a:xfrm>
          <a:custGeom>
            <a:avLst/>
            <a:gdLst/>
            <a:ahLst/>
            <a:cxnLst/>
            <a:rect l="l" t="t" r="r" b="b"/>
            <a:pathLst>
              <a:path w="800100" h="1990725">
                <a:moveTo>
                  <a:pt x="0" y="1990725"/>
                </a:moveTo>
                <a:lnTo>
                  <a:pt x="800100" y="1990725"/>
                </a:lnTo>
                <a:lnTo>
                  <a:pt x="800100" y="0"/>
                </a:lnTo>
                <a:lnTo>
                  <a:pt x="0" y="0"/>
                </a:lnTo>
                <a:lnTo>
                  <a:pt x="0" y="199072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05481" y="2142872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56%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05481" y="3474925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44%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75763" y="1318274"/>
            <a:ext cx="27622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100%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48053" y="3416631"/>
            <a:ext cx="46005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3+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-In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24634" y="3533218"/>
            <a:ext cx="4067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36243" y="2084084"/>
            <a:ext cx="4953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 O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25396" y="2200670"/>
            <a:ext cx="4067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65808" y="4185851"/>
            <a:ext cx="109489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otifi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07892" y="1947430"/>
            <a:ext cx="1719263" cy="15901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589" marR="59055" lvl="0" indent="-129064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Utility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in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1073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How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 in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our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0" lvl="0" indent="-129064" algn="l" defTabSz="914400" rtl="0" eaLnBrk="1" fontAlgn="auto" latinLnBrk="0" hangingPunct="1">
              <a:lnSpc>
                <a:spcPts val="1166"/>
              </a:lnSpc>
              <a:spcBef>
                <a:spcPts val="25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pd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c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air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(78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2859" lvl="0" indent="-129064" algn="l" defTabSz="914400" rtl="0" eaLnBrk="1" fontAlgn="auto" latinLnBrk="0" hangingPunct="1">
              <a:lnSpc>
                <a:spcPts val="1073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How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716845" y="1458576"/>
            <a:ext cx="1714500" cy="294323"/>
          </a:xfrm>
          <a:custGeom>
            <a:avLst/>
            <a:gdLst/>
            <a:ahLst/>
            <a:cxnLst/>
            <a:rect l="l" t="t" r="r" b="b"/>
            <a:pathLst>
              <a:path w="2286000" h="392430">
                <a:moveTo>
                  <a:pt x="2220595" y="0"/>
                </a:moveTo>
                <a:lnTo>
                  <a:pt x="61202" y="124"/>
                </a:lnTo>
                <a:lnTo>
                  <a:pt x="22769" y="15736"/>
                </a:lnTo>
                <a:lnTo>
                  <a:pt x="1597" y="50935"/>
                </a:lnTo>
                <a:lnTo>
                  <a:pt x="0" y="65405"/>
                </a:lnTo>
                <a:lnTo>
                  <a:pt x="124" y="330733"/>
                </a:lnTo>
                <a:lnTo>
                  <a:pt x="15725" y="369258"/>
                </a:lnTo>
                <a:lnTo>
                  <a:pt x="50853" y="390451"/>
                </a:lnTo>
                <a:lnTo>
                  <a:pt x="65278" y="392049"/>
                </a:lnTo>
                <a:lnTo>
                  <a:pt x="2224784" y="391917"/>
                </a:lnTo>
                <a:lnTo>
                  <a:pt x="2263249" y="376277"/>
                </a:lnTo>
                <a:lnTo>
                  <a:pt x="2284405" y="341100"/>
                </a:lnTo>
                <a:lnTo>
                  <a:pt x="2286000" y="326644"/>
                </a:lnTo>
                <a:lnTo>
                  <a:pt x="2285868" y="61215"/>
                </a:lnTo>
                <a:lnTo>
                  <a:pt x="2270228" y="22750"/>
                </a:lnTo>
                <a:lnTo>
                  <a:pt x="2235051" y="1594"/>
                </a:lnTo>
                <a:lnTo>
                  <a:pt x="2220595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125088" y="1521347"/>
            <a:ext cx="8991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sic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00700" y="1458576"/>
            <a:ext cx="1714500" cy="294323"/>
          </a:xfrm>
          <a:custGeom>
            <a:avLst/>
            <a:gdLst/>
            <a:ahLst/>
            <a:cxnLst/>
            <a:rect l="l" t="t" r="r" b="b"/>
            <a:pathLst>
              <a:path w="2286000" h="392430">
                <a:moveTo>
                  <a:pt x="2220595" y="0"/>
                </a:moveTo>
                <a:lnTo>
                  <a:pt x="61302" y="118"/>
                </a:lnTo>
                <a:lnTo>
                  <a:pt x="22810" y="15690"/>
                </a:lnTo>
                <a:lnTo>
                  <a:pt x="1600" y="50840"/>
                </a:lnTo>
                <a:lnTo>
                  <a:pt x="0" y="65277"/>
                </a:lnTo>
                <a:lnTo>
                  <a:pt x="124" y="330720"/>
                </a:lnTo>
                <a:lnTo>
                  <a:pt x="15725" y="369206"/>
                </a:lnTo>
                <a:lnTo>
                  <a:pt x="50853" y="390445"/>
                </a:lnTo>
                <a:lnTo>
                  <a:pt x="65277" y="392049"/>
                </a:lnTo>
                <a:lnTo>
                  <a:pt x="2224770" y="391917"/>
                </a:lnTo>
                <a:lnTo>
                  <a:pt x="2263198" y="376234"/>
                </a:lnTo>
                <a:lnTo>
                  <a:pt x="2284399" y="341061"/>
                </a:lnTo>
                <a:lnTo>
                  <a:pt x="2286000" y="326644"/>
                </a:lnTo>
                <a:lnTo>
                  <a:pt x="2285874" y="61202"/>
                </a:lnTo>
                <a:lnTo>
                  <a:pt x="2270220" y="22769"/>
                </a:lnTo>
                <a:lnTo>
                  <a:pt x="2235025" y="1597"/>
                </a:lnTo>
                <a:lnTo>
                  <a:pt x="222059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966841" y="1521347"/>
            <a:ext cx="98393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660517" y="1981720"/>
            <a:ext cx="1558766" cy="14362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589" marR="17621" lvl="0" indent="-129064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assessed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90488" lvl="0" indent="-129064" algn="l" defTabSz="914400" rtl="0" eaLnBrk="1" fontAlgn="auto" latinLnBrk="0" hangingPunct="1">
              <a:lnSpc>
                <a:spcPts val="1073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77153" lvl="0" indent="-129064" algn="l" defTabSz="914400" rtl="0" eaLnBrk="1" fontAlgn="auto" latinLnBrk="0" hangingPunct="1">
              <a:lnSpc>
                <a:spcPts val="1073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-4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rk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arri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1073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our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1%)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23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80753" rIns="0" bIns="0" rtlCol="0" anchor="ctr">
            <a:spAutoFit/>
          </a:bodyPr>
          <a:lstStyle/>
          <a:p>
            <a:pPr marL="9525"/>
            <a:r>
              <a:rPr spc="-8" dirty="0"/>
              <a:t>1</a:t>
            </a:r>
            <a:r>
              <a:rPr spc="-11" baseline="24305" dirty="0"/>
              <a:t>s</a:t>
            </a:r>
            <a:r>
              <a:rPr spc="-5" baseline="24305" dirty="0"/>
              <a:t>t</a:t>
            </a:r>
            <a:r>
              <a:rPr spc="197" baseline="24305" dirty="0"/>
              <a:t> </a:t>
            </a:r>
            <a:r>
              <a:rPr spc="-8" dirty="0"/>
              <a:t>Priori</a:t>
            </a:r>
            <a:r>
              <a:rPr spc="-11" dirty="0"/>
              <a:t>t</a:t>
            </a:r>
            <a:r>
              <a:rPr spc="-4" dirty="0"/>
              <a:t>y</a:t>
            </a:r>
            <a:r>
              <a:rPr spc="-11" dirty="0"/>
              <a:t> </a:t>
            </a:r>
            <a:r>
              <a:rPr spc="-4" dirty="0"/>
              <a:t>is to</a:t>
            </a:r>
            <a:r>
              <a:rPr dirty="0"/>
              <a:t> </a:t>
            </a:r>
            <a:r>
              <a:rPr spc="-8" dirty="0"/>
              <a:t>O</a:t>
            </a:r>
            <a:r>
              <a:rPr spc="-4" dirty="0"/>
              <a:t>p</a:t>
            </a:r>
            <a:r>
              <a:rPr spc="-11" dirty="0"/>
              <a:t>t</a:t>
            </a:r>
            <a:r>
              <a:rPr dirty="0"/>
              <a:t>imize </a:t>
            </a:r>
            <a:r>
              <a:rPr spc="-4" dirty="0"/>
              <a:t>Curren</a:t>
            </a:r>
            <a:r>
              <a:rPr dirty="0"/>
              <a:t>t </a:t>
            </a:r>
            <a:r>
              <a:rPr spc="-4" dirty="0"/>
              <a:t>I</a:t>
            </a:r>
            <a:r>
              <a:rPr spc="-11" dirty="0"/>
              <a:t>n</a:t>
            </a:r>
            <a:r>
              <a:rPr dirty="0"/>
              <a:t>terac</a:t>
            </a:r>
            <a:r>
              <a:rPr spc="-4" dirty="0"/>
              <a:t>tio</a:t>
            </a:r>
            <a:r>
              <a:rPr spc="-11" dirty="0"/>
              <a:t>n</a:t>
            </a:r>
            <a:r>
              <a:rPr spc="-4" dirty="0"/>
              <a:t>s</a:t>
            </a:r>
            <a:r>
              <a:rPr spc="4" dirty="0"/>
              <a:t> </a:t>
            </a:r>
            <a:r>
              <a:rPr spc="-8" dirty="0"/>
              <a:t>vi</a:t>
            </a:r>
            <a:r>
              <a:rPr spc="-4" dirty="0"/>
              <a:t>a</a:t>
            </a:r>
            <a:r>
              <a:rPr spc="-8" dirty="0"/>
              <a:t> </a:t>
            </a:r>
            <a:r>
              <a:rPr spc="-4" dirty="0"/>
              <a:t>Curren</a:t>
            </a:r>
            <a:r>
              <a:rPr dirty="0"/>
              <a:t>t</a:t>
            </a:r>
            <a:r>
              <a:rPr spc="11" dirty="0"/>
              <a:t> </a:t>
            </a:r>
            <a:r>
              <a:rPr spc="-4" dirty="0"/>
              <a:t>Offers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500492" y="1181957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60" h="497205">
                <a:moveTo>
                  <a:pt x="2606522" y="0"/>
                </a:moveTo>
                <a:lnTo>
                  <a:pt x="79545" y="65"/>
                </a:lnTo>
                <a:lnTo>
                  <a:pt x="39264" y="12377"/>
                </a:lnTo>
                <a:lnTo>
                  <a:pt x="10793" y="41914"/>
                </a:lnTo>
                <a:lnTo>
                  <a:pt x="0" y="82803"/>
                </a:lnTo>
                <a:lnTo>
                  <a:pt x="69" y="417702"/>
                </a:lnTo>
                <a:lnTo>
                  <a:pt x="12416" y="457982"/>
                </a:lnTo>
                <a:lnTo>
                  <a:pt x="41967" y="486427"/>
                </a:lnTo>
                <a:lnTo>
                  <a:pt x="82867" y="497204"/>
                </a:lnTo>
                <a:lnTo>
                  <a:pt x="2610002" y="497133"/>
                </a:lnTo>
                <a:lnTo>
                  <a:pt x="2650258" y="484771"/>
                </a:lnTo>
                <a:lnTo>
                  <a:pt x="2678683" y="455209"/>
                </a:lnTo>
                <a:lnTo>
                  <a:pt x="2689453" y="414274"/>
                </a:lnTo>
                <a:lnTo>
                  <a:pt x="2689386" y="79435"/>
                </a:lnTo>
                <a:lnTo>
                  <a:pt x="2677053" y="39214"/>
                </a:lnTo>
                <a:lnTo>
                  <a:pt x="2647486" y="10781"/>
                </a:lnTo>
                <a:lnTo>
                  <a:pt x="2606522" y="0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0925" y="1181957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60" h="497205">
                <a:moveTo>
                  <a:pt x="2606548" y="0"/>
                </a:moveTo>
                <a:lnTo>
                  <a:pt x="79536" y="63"/>
                </a:lnTo>
                <a:lnTo>
                  <a:pt x="39268" y="12360"/>
                </a:lnTo>
                <a:lnTo>
                  <a:pt x="10796" y="41900"/>
                </a:lnTo>
                <a:lnTo>
                  <a:pt x="0" y="82803"/>
                </a:lnTo>
                <a:lnTo>
                  <a:pt x="67" y="417652"/>
                </a:lnTo>
                <a:lnTo>
                  <a:pt x="12394" y="457955"/>
                </a:lnTo>
                <a:lnTo>
                  <a:pt x="41928" y="486419"/>
                </a:lnTo>
                <a:lnTo>
                  <a:pt x="82803" y="497204"/>
                </a:lnTo>
                <a:lnTo>
                  <a:pt x="2610018" y="497133"/>
                </a:lnTo>
                <a:lnTo>
                  <a:pt x="2650227" y="484771"/>
                </a:lnTo>
                <a:lnTo>
                  <a:pt x="2678682" y="455209"/>
                </a:lnTo>
                <a:lnTo>
                  <a:pt x="2689479" y="414274"/>
                </a:lnTo>
                <a:lnTo>
                  <a:pt x="2689411" y="79435"/>
                </a:lnTo>
                <a:lnTo>
                  <a:pt x="2677048" y="39214"/>
                </a:lnTo>
                <a:lnTo>
                  <a:pt x="2647455" y="10781"/>
                </a:lnTo>
                <a:lnTo>
                  <a:pt x="2606548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81377" y="1181957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59" h="497205">
                <a:moveTo>
                  <a:pt x="2606548" y="0"/>
                </a:moveTo>
                <a:lnTo>
                  <a:pt x="79536" y="63"/>
                </a:lnTo>
                <a:lnTo>
                  <a:pt x="39268" y="12360"/>
                </a:lnTo>
                <a:lnTo>
                  <a:pt x="10796" y="41900"/>
                </a:lnTo>
                <a:lnTo>
                  <a:pt x="0" y="82803"/>
                </a:lnTo>
                <a:lnTo>
                  <a:pt x="67" y="417652"/>
                </a:lnTo>
                <a:lnTo>
                  <a:pt x="12394" y="457955"/>
                </a:lnTo>
                <a:lnTo>
                  <a:pt x="41928" y="486419"/>
                </a:lnTo>
                <a:lnTo>
                  <a:pt x="82803" y="497204"/>
                </a:lnTo>
                <a:lnTo>
                  <a:pt x="2609916" y="497137"/>
                </a:lnTo>
                <a:lnTo>
                  <a:pt x="2650137" y="484805"/>
                </a:lnTo>
                <a:lnTo>
                  <a:pt x="2678570" y="455237"/>
                </a:lnTo>
                <a:lnTo>
                  <a:pt x="2689352" y="414274"/>
                </a:lnTo>
                <a:lnTo>
                  <a:pt x="2689288" y="79536"/>
                </a:lnTo>
                <a:lnTo>
                  <a:pt x="2676991" y="39268"/>
                </a:lnTo>
                <a:lnTo>
                  <a:pt x="2647451" y="10796"/>
                </a:lnTo>
                <a:lnTo>
                  <a:pt x="2606548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83698" y="992696"/>
            <a:ext cx="1830229" cy="564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165259" algn="l" defTabSz="914400" rtl="0" eaLnBrk="1" fontAlgn="auto" latinLnBrk="0" hangingPunct="1">
              <a:lnSpc>
                <a:spcPts val="136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dium-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2019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3810" lvl="0" indent="0" algn="ctr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Expa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 Smar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12188" y="971550"/>
            <a:ext cx="1426845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Nea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2017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09061" marR="137636" lvl="0" indent="0" algn="ctr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1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71102" y="971550"/>
            <a:ext cx="1837373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42100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2021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19088" marR="3810" lvl="0" indent="-310038" algn="l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N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Business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Models 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Smar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/>
          </p:nvPr>
        </p:nvGraphicFramePr>
        <p:xfrm>
          <a:off x="1330643" y="1600392"/>
          <a:ext cx="2172445" cy="2768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72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70490">
                <a:tc>
                  <a:txBody>
                    <a:bodyPr/>
                    <a:lstStyle/>
                    <a:p>
                      <a:pPr marL="146050" marR="138430">
                        <a:lnSpc>
                          <a:spcPct val="100000"/>
                        </a:lnSpc>
                      </a:pP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u="heavy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le</a:t>
                      </a:r>
                      <a:r>
                        <a:rPr sz="1200" b="1" u="heavy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b="1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Bi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un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edic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able i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 a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miss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iti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episo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ic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is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tly ab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ou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ying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ense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3218">
                <a:tc>
                  <a:txBody>
                    <a:bodyPr/>
                    <a:lstStyle/>
                    <a:p>
                      <a:pPr marL="146050" marR="191770">
                        <a:lnSpc>
                          <a:spcPct val="100000"/>
                        </a:lnSpc>
                      </a:pPr>
                      <a:r>
                        <a:rPr sz="1200" b="1" u="heavy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sig</a:t>
                      </a:r>
                      <a:r>
                        <a:rPr sz="1200" b="1" u="heavy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Smal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4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14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edic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able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 c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 min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ne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ons,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ma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which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able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0499">
                <a:tc>
                  <a:txBody>
                    <a:bodyPr/>
                    <a:lstStyle/>
                    <a:p>
                      <a:pPr marL="146050" marR="440055">
                        <a:lnSpc>
                          <a:spcPct val="100000"/>
                        </a:lnSpc>
                      </a:pP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Acti</a:t>
                      </a:r>
                      <a:r>
                        <a:rPr sz="1200" b="1" u="heavy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able,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gh e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so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ons dri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bo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nc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eased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ty and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c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vings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3683698" y="610657"/>
            <a:ext cx="2030556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4303" marR="0" lvl="0" indent="0" algn="l" defTabSz="914400" rtl="0" eaLnBrk="1" fontAlgn="auto" latinLnBrk="0" hangingPunct="1">
              <a:lnSpc>
                <a:spcPts val="15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oa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d</a:t>
            </a: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ma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p</a:t>
            </a:r>
            <a:r>
              <a:rPr kumimoji="0" lang="en-US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fo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</a:t>
            </a:r>
            <a:r>
              <a:rPr kumimoji="0" lang="en-US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G</a:t>
            </a: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rowth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Calibri"/>
            </a:endParaRPr>
          </a:p>
        </p:txBody>
      </p:sp>
      <p:sp>
        <p:nvSpPr>
          <p:cNvPr id="14" name="object 78"/>
          <p:cNvSpPr txBox="1"/>
          <p:nvPr/>
        </p:nvSpPr>
        <p:spPr>
          <a:xfrm>
            <a:off x="2743963" y="4476750"/>
            <a:ext cx="3722846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508" marR="3810" lvl="0" indent="-632460" algn="l" defTabSz="914400" rtl="0" eaLnBrk="1" fontAlgn="auto" latinLnBrk="0" hangingPunct="1">
              <a:lnSpc>
                <a:spcPts val="137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allyi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ear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til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dl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89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3"/>
          <p:cNvSpPr txBox="1">
            <a:spLocks noGrp="1"/>
          </p:cNvSpPr>
          <p:nvPr>
            <p:ph type="title"/>
          </p:nvPr>
        </p:nvSpPr>
        <p:spPr>
          <a:xfrm>
            <a:off x="502107" y="216323"/>
            <a:ext cx="8139785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dirty="0">
                <a:latin typeface="Calibri"/>
                <a:cs typeface="Calibri"/>
              </a:rPr>
              <a:t>Ameren’s Objective: B</a:t>
            </a:r>
            <a:r>
              <a:rPr spc="-10" dirty="0">
                <a:latin typeface="Calibri"/>
                <a:cs typeface="Calibri"/>
              </a:rPr>
              <a:t>u</a:t>
            </a:r>
            <a:r>
              <a:rPr dirty="0">
                <a:latin typeface="Calibri"/>
                <a:cs typeface="Calibri"/>
              </a:rPr>
              <a:t>ild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 S</a:t>
            </a:r>
            <a:r>
              <a:rPr spc="5" dirty="0">
                <a:latin typeface="Calibri"/>
                <a:cs typeface="Calibri"/>
              </a:rPr>
              <a:t>e</a:t>
            </a:r>
            <a:r>
              <a:rPr dirty="0">
                <a:latin typeface="Calibri"/>
                <a:cs typeface="Calibri"/>
              </a:rPr>
              <a:t>gm</a:t>
            </a:r>
            <a:r>
              <a:rPr spc="5" dirty="0">
                <a:latin typeface="Calibri"/>
                <a:cs typeface="Calibri"/>
              </a:rPr>
              <a:t>e</a:t>
            </a:r>
            <a:r>
              <a:rPr dirty="0">
                <a:latin typeface="Calibri"/>
                <a:cs typeface="Calibri"/>
              </a:rPr>
              <a:t>n</a:t>
            </a:r>
            <a:r>
              <a:rPr spc="-10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ed Understa</a:t>
            </a:r>
            <a:r>
              <a:rPr spc="-10" dirty="0">
                <a:latin typeface="Calibri"/>
                <a:cs typeface="Calibri"/>
              </a:rPr>
              <a:t>n</a:t>
            </a:r>
            <a:r>
              <a:rPr dirty="0">
                <a:latin typeface="Calibri"/>
                <a:cs typeface="Calibri"/>
              </a:rPr>
              <a:t>di</a:t>
            </a:r>
            <a:r>
              <a:rPr spc="-15" dirty="0">
                <a:latin typeface="Calibri"/>
                <a:cs typeface="Calibri"/>
              </a:rPr>
              <a:t>n</a:t>
            </a:r>
            <a:r>
              <a:rPr dirty="0">
                <a:latin typeface="Calibri"/>
                <a:cs typeface="Calibri"/>
              </a:rPr>
              <a:t>g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dirty="0" smtClean="0">
                <a:latin typeface="Calibri"/>
                <a:cs typeface="Calibri"/>
              </a:rPr>
              <a:t>of</a:t>
            </a:r>
            <a:r>
              <a:rPr lang="en-US" dirty="0" smtClean="0">
                <a:latin typeface="Calibri"/>
                <a:cs typeface="Calibri"/>
              </a:rPr>
              <a:t/>
            </a:r>
            <a:br>
              <a:rPr lang="en-US" dirty="0" smtClean="0">
                <a:latin typeface="Calibri"/>
                <a:cs typeface="Calibri"/>
              </a:rPr>
            </a:br>
            <a:r>
              <a:rPr spc="-5" dirty="0" smtClean="0">
                <a:latin typeface="Calibri"/>
                <a:cs typeface="Calibri"/>
              </a:rPr>
              <a:t>Current</a:t>
            </a:r>
            <a:r>
              <a:rPr dirty="0">
                <a:latin typeface="Calibri"/>
                <a:cs typeface="Calibri"/>
              </a:rPr>
              <a:t>,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</a:t>
            </a:r>
            <a:r>
              <a:rPr spc="5" dirty="0">
                <a:latin typeface="Calibri"/>
                <a:cs typeface="Calibri"/>
              </a:rPr>
              <a:t>m</a:t>
            </a:r>
            <a:r>
              <a:rPr spc="-5" dirty="0">
                <a:latin typeface="Calibri"/>
                <a:cs typeface="Calibri"/>
              </a:rPr>
              <a:t>er</a:t>
            </a:r>
            <a:r>
              <a:rPr dirty="0">
                <a:latin typeface="Calibri"/>
                <a:cs typeface="Calibri"/>
              </a:rPr>
              <a:t>g</a:t>
            </a:r>
            <a:r>
              <a:rPr spc="-5" dirty="0">
                <a:latin typeface="Calibri"/>
                <a:cs typeface="Calibri"/>
              </a:rPr>
              <a:t>ing</a:t>
            </a:r>
            <a:r>
              <a:rPr spc="-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and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Latent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m</a:t>
            </a:r>
            <a:r>
              <a:rPr spc="-5" dirty="0">
                <a:latin typeface="Calibri"/>
                <a:cs typeface="Calibri"/>
              </a:rPr>
              <a:t>and</a:t>
            </a:r>
            <a:r>
              <a:rPr spc="-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fo</a:t>
            </a:r>
            <a:r>
              <a:rPr dirty="0">
                <a:latin typeface="Calibri"/>
                <a:cs typeface="Calibri"/>
              </a:rPr>
              <a:t>r R</a:t>
            </a:r>
            <a:r>
              <a:rPr spc="5" dirty="0">
                <a:latin typeface="Calibri"/>
                <a:cs typeface="Calibri"/>
              </a:rPr>
              <a:t>e</a:t>
            </a:r>
            <a:r>
              <a:rPr spc="-5" dirty="0">
                <a:latin typeface="Calibri"/>
                <a:cs typeface="Calibri"/>
              </a:rPr>
              <a:t>siden</a:t>
            </a:r>
            <a:r>
              <a:rPr spc="-15" dirty="0">
                <a:latin typeface="Calibri"/>
                <a:cs typeface="Calibri"/>
              </a:rPr>
              <a:t>t</a:t>
            </a:r>
            <a:r>
              <a:rPr spc="-5" dirty="0">
                <a:latin typeface="Calibri"/>
                <a:cs typeface="Calibri"/>
              </a:rPr>
              <a:t>ial</a:t>
            </a:r>
            <a:r>
              <a:rPr dirty="0">
                <a:latin typeface="Calibri"/>
                <a:cs typeface="Calibri"/>
              </a:rPr>
              <a:t> Energy</a:t>
            </a:r>
          </a:p>
        </p:txBody>
      </p:sp>
      <p:sp>
        <p:nvSpPr>
          <p:cNvPr id="15" name="object 4"/>
          <p:cNvSpPr/>
          <p:nvPr/>
        </p:nvSpPr>
        <p:spPr>
          <a:xfrm>
            <a:off x="6475857" y="3080482"/>
            <a:ext cx="901065" cy="505459"/>
          </a:xfrm>
          <a:custGeom>
            <a:avLst/>
            <a:gdLst/>
            <a:ahLst/>
            <a:cxnLst/>
            <a:rect l="l" t="t" r="r" b="b"/>
            <a:pathLst>
              <a:path w="901065" h="505460">
                <a:moveTo>
                  <a:pt x="900811" y="252475"/>
                </a:moveTo>
                <a:lnTo>
                  <a:pt x="0" y="252475"/>
                </a:lnTo>
                <a:lnTo>
                  <a:pt x="450468" y="504951"/>
                </a:lnTo>
                <a:lnTo>
                  <a:pt x="900811" y="252475"/>
                </a:lnTo>
                <a:close/>
              </a:path>
              <a:path w="901065" h="505460">
                <a:moveTo>
                  <a:pt x="675639" y="0"/>
                </a:moveTo>
                <a:lnTo>
                  <a:pt x="225170" y="0"/>
                </a:lnTo>
                <a:lnTo>
                  <a:pt x="225170" y="252475"/>
                </a:lnTo>
                <a:lnTo>
                  <a:pt x="675639" y="252475"/>
                </a:lnTo>
                <a:lnTo>
                  <a:pt x="675639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6"/>
          <p:cNvSpPr txBox="1">
            <a:spLocks/>
          </p:cNvSpPr>
          <p:nvPr/>
        </p:nvSpPr>
        <p:spPr>
          <a:xfrm>
            <a:off x="489914" y="976626"/>
            <a:ext cx="3701085" cy="3690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Insights</a:t>
            </a:r>
          </a:p>
          <a:p>
            <a:pPr marL="243840" marR="0" lvl="0" indent="-231140" algn="l" defTabSz="914400" rtl="0" eaLnBrk="1" fontAlgn="auto" latinLnBrk="0" hangingPunct="1">
              <a:lnSpc>
                <a:spcPct val="100000"/>
              </a:lnSpc>
              <a:spcBef>
                <a:spcPts val="9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are the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feren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onsu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ts?</a:t>
            </a:r>
          </a:p>
          <a:p>
            <a:pPr marL="243840" marR="137795" lvl="0" indent="-231140" algn="l" defTabSz="914400" rtl="0" eaLnBrk="1" fontAlgn="auto" latinLnBrk="0" hangingPunct="1">
              <a:lnSpc>
                <a:spcPts val="143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are th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ir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rre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 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ergi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lat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840" marR="32384" lvl="0" indent="-231140" algn="l" defTabSz="914400" rtl="0" eaLnBrk="1" fontAlgn="auto" latinLnBrk="0" hangingPunct="1">
              <a:lnSpc>
                <a:spcPts val="1430"/>
              </a:lnSpc>
              <a:spcBef>
                <a:spcPts val="59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lang="en-US" sz="1400" b="0" i="0" u="none" strike="noStrike" kern="1200" cap="none" spc="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like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2030?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840" marR="73025" lvl="0" indent="-231140" algn="l" defTabSz="914400" rtl="0" eaLnBrk="1" fontAlgn="auto" latinLnBrk="0" hangingPunct="1">
              <a:lnSpc>
                <a:spcPts val="1430"/>
              </a:lnSpc>
              <a:spcBef>
                <a:spcPts val="59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 win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</a:p>
          <a:p>
            <a:pPr marL="243840" marR="0" lvl="0" indent="-231140" algn="l" defTabSz="914400" rtl="0" eaLnBrk="1" fontAlgn="auto" latinLnBrk="0" hangingPunct="1">
              <a:lnSpc>
                <a:spcPts val="1555"/>
              </a:lnSpc>
              <a:spcBef>
                <a:spcPts val="34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ld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c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stome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loyalt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</a:p>
          <a:p>
            <a:pPr marL="243840" marR="211454" lvl="0" indent="-231140" algn="l" defTabSz="914400" rtl="0" eaLnBrk="1" fontAlgn="auto" latinLnBrk="0" hangingPunct="1">
              <a:lnSpc>
                <a:spcPts val="143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trigg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rs</a:t>
            </a:r>
            <a:r>
              <a:rPr kumimoji="0" lang="en-US" sz="1400" b="0" i="0" u="none" strike="noStrike" kern="1200" cap="none" spc="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ers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su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lier when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fere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lang="en-US" sz="1400" b="0" i="0" u="none" strike="noStrike" kern="1200" cap="none" spc="-2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ity?</a:t>
            </a:r>
          </a:p>
          <a:p>
            <a:pPr marL="243840" marR="0" lvl="0" indent="-231140" algn="l" defTabSz="914400" rtl="0" eaLnBrk="1" fontAlgn="auto" latinLnBrk="0" hangingPunct="1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trigg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rs</a:t>
            </a:r>
            <a:r>
              <a:rPr kumimoji="0" lang="en-US" sz="1400" b="0" i="0" u="none" strike="noStrike" kern="1200" cap="none" spc="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ers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leave t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2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grid?</a:t>
            </a:r>
          </a:p>
          <a:p>
            <a:pPr marL="243840" marR="254000" lvl="0" indent="-231140" algn="l" defTabSz="914400" rtl="0" eaLnBrk="1" fontAlgn="auto" latinLnBrk="0" hangingPunct="1">
              <a:lnSpc>
                <a:spcPts val="143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are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rly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serve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et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2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resid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tial</a:t>
            </a:r>
            <a:r>
              <a:rPr kumimoji="0" lang="en-US" sz="1400" b="0" i="0" u="none" strike="noStrike" kern="1200" cap="none" spc="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ergy?</a:t>
            </a:r>
          </a:p>
          <a:p>
            <a:pPr marL="243840" marR="5080" lvl="0" indent="-231140" algn="l" defTabSz="914400" rtl="0" eaLnBrk="1" fontAlgn="auto" latinLnBrk="0" hangingPunct="1">
              <a:lnSpc>
                <a:spcPts val="1430"/>
              </a:lnSpc>
              <a:spcBef>
                <a:spcPts val="59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are the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ts/servic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lang="en-US" sz="1400" b="0" i="0" u="none" strike="noStrike" kern="1200" cap="none" spc="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ea</a:t>
            </a:r>
            <a:r>
              <a:rPr kumimoji="0" lang="en-US" sz="1400" b="0" i="0" u="none" strike="noStrike" kern="1200" cap="none" spc="-1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</a:t>
            </a:r>
            <a:r>
              <a:rPr kumimoji="0" lang="en-US" sz="1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seg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lang="en-US" sz="14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7"/>
          <p:cNvSpPr txBox="1"/>
          <p:nvPr/>
        </p:nvSpPr>
        <p:spPr>
          <a:xfrm>
            <a:off x="5092065" y="979013"/>
            <a:ext cx="3532504" cy="1949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96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600" b="1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1600" b="1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6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</a:t>
            </a:r>
            <a:r>
              <a:rPr kumimoji="0" sz="1600" b="1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600" b="1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600" b="1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840" marR="0" lvl="0" indent="-231140" algn="l" defTabSz="914400" rtl="0" eaLnBrk="1" fontAlgn="auto" latinLnBrk="0" hangingPunct="1">
              <a:lnSpc>
                <a:spcPct val="100000"/>
              </a:lnSpc>
              <a:spcBef>
                <a:spcPts val="9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nh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rand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ities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awa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</a:t>
            </a:r>
          </a:p>
          <a:p>
            <a:pPr marL="243840" marR="0" lvl="0" indent="-231140" algn="l" defTabSz="914400" rtl="0" eaLnBrk="1" fontAlgn="auto" latinLnBrk="0" hangingPunct="1">
              <a:lnSpc>
                <a:spcPct val="100000"/>
              </a:lnSpc>
              <a:spcBef>
                <a:spcPts val="34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Expa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gag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</a:p>
          <a:p>
            <a:pPr marL="243840" marR="480695" lvl="0" indent="-231140" algn="l" defTabSz="914400" rtl="0" eaLnBrk="1" fontAlgn="auto" latinLnBrk="0" hangingPunct="1">
              <a:lnSpc>
                <a:spcPts val="143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Delive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an in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rated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serv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ex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erie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</a:p>
          <a:p>
            <a:pPr marL="243840" marR="294005" lvl="0" indent="-231140" algn="l" defTabSz="914400" rtl="0" eaLnBrk="1" fontAlgn="auto" latinLnBrk="0" hangingPunct="1">
              <a:lnSpc>
                <a:spcPts val="1430"/>
              </a:lnSpc>
              <a:spcBef>
                <a:spcPts val="59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reate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ew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rove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existi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serv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latforms</a:t>
            </a:r>
          </a:p>
          <a:p>
            <a:pPr marL="243840" marR="0" lvl="0" indent="-231140" algn="l" defTabSz="914400" rtl="0" eaLnBrk="1" fontAlgn="auto" latinLnBrk="0" hangingPunct="1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44475" algn="l"/>
              </a:tabLst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vative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ew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ro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serv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</a:p>
        </p:txBody>
      </p:sp>
      <p:sp>
        <p:nvSpPr>
          <p:cNvPr id="19" name="object 8"/>
          <p:cNvSpPr txBox="1"/>
          <p:nvPr/>
        </p:nvSpPr>
        <p:spPr>
          <a:xfrm>
            <a:off x="5092065" y="3754725"/>
            <a:ext cx="3636645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Great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loyalty, ret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tion,</a:t>
            </a:r>
            <a:r>
              <a:rPr kumimoji="0" sz="1400" b="0" i="0" u="none" strike="noStrike" kern="1200" cap="none" spc="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onversi</a:t>
            </a: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9"/>
          <p:cNvSpPr/>
          <p:nvPr/>
        </p:nvSpPr>
        <p:spPr>
          <a:xfrm>
            <a:off x="4491990" y="1497301"/>
            <a:ext cx="232410" cy="2784475"/>
          </a:xfrm>
          <a:custGeom>
            <a:avLst/>
            <a:gdLst/>
            <a:ahLst/>
            <a:cxnLst/>
            <a:rect l="l" t="t" r="r" b="b"/>
            <a:pathLst>
              <a:path w="232410" h="2784475">
                <a:moveTo>
                  <a:pt x="0" y="0"/>
                </a:moveTo>
                <a:lnTo>
                  <a:pt x="0" y="2784221"/>
                </a:lnTo>
                <a:lnTo>
                  <a:pt x="232028" y="1392047"/>
                </a:lnTo>
                <a:lnTo>
                  <a:pt x="0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35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102470" rIns="0" bIns="0" rtlCol="0" anchor="ctr">
            <a:spAutoFit/>
          </a:bodyPr>
          <a:lstStyle/>
          <a:p>
            <a:pPr marL="9525"/>
            <a:r>
              <a:rPr spc="-8" dirty="0"/>
              <a:t>2</a:t>
            </a:r>
            <a:r>
              <a:rPr spc="-11" baseline="24305" dirty="0"/>
              <a:t>n</a:t>
            </a:r>
            <a:r>
              <a:rPr spc="-5" baseline="24305" dirty="0"/>
              <a:t>d</a:t>
            </a:r>
            <a:r>
              <a:rPr baseline="24305" dirty="0"/>
              <a:t> </a:t>
            </a:r>
            <a:r>
              <a:rPr spc="-185" baseline="24305" dirty="0"/>
              <a:t> </a:t>
            </a:r>
            <a:r>
              <a:rPr spc="-8" dirty="0"/>
              <a:t>Priori</a:t>
            </a:r>
            <a:r>
              <a:rPr spc="-11" dirty="0"/>
              <a:t>t</a:t>
            </a:r>
            <a:r>
              <a:rPr spc="-4" dirty="0"/>
              <a:t>y</a:t>
            </a:r>
            <a:r>
              <a:rPr spc="-11" dirty="0"/>
              <a:t> </a:t>
            </a:r>
            <a:r>
              <a:rPr spc="-4" dirty="0"/>
              <a:t>is to</a:t>
            </a:r>
            <a:r>
              <a:rPr dirty="0"/>
              <a:t> </a:t>
            </a:r>
            <a:r>
              <a:rPr spc="-11" dirty="0"/>
              <a:t>I</a:t>
            </a:r>
            <a:r>
              <a:rPr spc="-4" dirty="0"/>
              <a:t>n</a:t>
            </a:r>
            <a:r>
              <a:rPr spc="-11" dirty="0"/>
              <a:t>n</a:t>
            </a:r>
            <a:r>
              <a:rPr spc="-4" dirty="0"/>
              <a:t>o</a:t>
            </a:r>
            <a:r>
              <a:rPr dirty="0"/>
              <a:t>v</a:t>
            </a:r>
            <a:r>
              <a:rPr spc="-4" dirty="0"/>
              <a:t>ate in</a:t>
            </a:r>
            <a:r>
              <a:rPr spc="-8" dirty="0"/>
              <a:t> </a:t>
            </a:r>
            <a:r>
              <a:rPr dirty="0"/>
              <a:t>New</a:t>
            </a:r>
            <a:r>
              <a:rPr spc="-11" dirty="0"/>
              <a:t> </a:t>
            </a:r>
            <a:r>
              <a:rPr dirty="0"/>
              <a:t>Ne</a:t>
            </a:r>
            <a:r>
              <a:rPr spc="-4" dirty="0"/>
              <a:t>e</a:t>
            </a:r>
            <a:r>
              <a:rPr dirty="0"/>
              <a:t>d </a:t>
            </a:r>
            <a:r>
              <a:rPr spc="-4" dirty="0"/>
              <a:t>States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1500492" y="1277874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60" h="497205">
                <a:moveTo>
                  <a:pt x="2606522" y="0"/>
                </a:moveTo>
                <a:lnTo>
                  <a:pt x="79545" y="65"/>
                </a:lnTo>
                <a:lnTo>
                  <a:pt x="39264" y="12377"/>
                </a:lnTo>
                <a:lnTo>
                  <a:pt x="10793" y="41914"/>
                </a:lnTo>
                <a:lnTo>
                  <a:pt x="0" y="82803"/>
                </a:lnTo>
                <a:lnTo>
                  <a:pt x="65" y="417592"/>
                </a:lnTo>
                <a:lnTo>
                  <a:pt x="12383" y="457836"/>
                </a:lnTo>
                <a:lnTo>
                  <a:pt x="41939" y="486288"/>
                </a:lnTo>
                <a:lnTo>
                  <a:pt x="82867" y="497077"/>
                </a:lnTo>
                <a:lnTo>
                  <a:pt x="2609900" y="497010"/>
                </a:lnTo>
                <a:lnTo>
                  <a:pt x="2650204" y="484683"/>
                </a:lnTo>
                <a:lnTo>
                  <a:pt x="2678668" y="455149"/>
                </a:lnTo>
                <a:lnTo>
                  <a:pt x="2689453" y="414273"/>
                </a:lnTo>
                <a:lnTo>
                  <a:pt x="2689386" y="79435"/>
                </a:lnTo>
                <a:lnTo>
                  <a:pt x="2677053" y="39214"/>
                </a:lnTo>
                <a:lnTo>
                  <a:pt x="2647486" y="10781"/>
                </a:lnTo>
                <a:lnTo>
                  <a:pt x="2606522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0925" y="1277874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60" h="497205">
                <a:moveTo>
                  <a:pt x="2606548" y="0"/>
                </a:moveTo>
                <a:lnTo>
                  <a:pt x="79536" y="63"/>
                </a:lnTo>
                <a:lnTo>
                  <a:pt x="39268" y="12360"/>
                </a:lnTo>
                <a:lnTo>
                  <a:pt x="10796" y="41900"/>
                </a:lnTo>
                <a:lnTo>
                  <a:pt x="0" y="82803"/>
                </a:lnTo>
                <a:lnTo>
                  <a:pt x="63" y="417541"/>
                </a:lnTo>
                <a:lnTo>
                  <a:pt x="12360" y="457809"/>
                </a:lnTo>
                <a:lnTo>
                  <a:pt x="41900" y="486281"/>
                </a:lnTo>
                <a:lnTo>
                  <a:pt x="82803" y="497077"/>
                </a:lnTo>
                <a:lnTo>
                  <a:pt x="2609917" y="497010"/>
                </a:lnTo>
                <a:lnTo>
                  <a:pt x="2650173" y="484683"/>
                </a:lnTo>
                <a:lnTo>
                  <a:pt x="2678666" y="455149"/>
                </a:lnTo>
                <a:lnTo>
                  <a:pt x="2689479" y="414273"/>
                </a:lnTo>
                <a:lnTo>
                  <a:pt x="2689411" y="79435"/>
                </a:lnTo>
                <a:lnTo>
                  <a:pt x="2677048" y="39214"/>
                </a:lnTo>
                <a:lnTo>
                  <a:pt x="2647455" y="10781"/>
                </a:lnTo>
                <a:lnTo>
                  <a:pt x="2606548" y="0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81377" y="1277874"/>
            <a:ext cx="2017395" cy="372904"/>
          </a:xfrm>
          <a:custGeom>
            <a:avLst/>
            <a:gdLst/>
            <a:ahLst/>
            <a:cxnLst/>
            <a:rect l="l" t="t" r="r" b="b"/>
            <a:pathLst>
              <a:path w="2689859" h="497205">
                <a:moveTo>
                  <a:pt x="2606548" y="0"/>
                </a:moveTo>
                <a:lnTo>
                  <a:pt x="79536" y="63"/>
                </a:lnTo>
                <a:lnTo>
                  <a:pt x="39268" y="12360"/>
                </a:lnTo>
                <a:lnTo>
                  <a:pt x="10796" y="41900"/>
                </a:lnTo>
                <a:lnTo>
                  <a:pt x="0" y="82803"/>
                </a:lnTo>
                <a:lnTo>
                  <a:pt x="63" y="417541"/>
                </a:lnTo>
                <a:lnTo>
                  <a:pt x="12360" y="457809"/>
                </a:lnTo>
                <a:lnTo>
                  <a:pt x="41900" y="486281"/>
                </a:lnTo>
                <a:lnTo>
                  <a:pt x="82803" y="497077"/>
                </a:lnTo>
                <a:lnTo>
                  <a:pt x="2609815" y="497014"/>
                </a:lnTo>
                <a:lnTo>
                  <a:pt x="2650083" y="484717"/>
                </a:lnTo>
                <a:lnTo>
                  <a:pt x="2678555" y="455177"/>
                </a:lnTo>
                <a:lnTo>
                  <a:pt x="2689352" y="414273"/>
                </a:lnTo>
                <a:lnTo>
                  <a:pt x="2689288" y="79536"/>
                </a:lnTo>
                <a:lnTo>
                  <a:pt x="2676991" y="39268"/>
                </a:lnTo>
                <a:lnTo>
                  <a:pt x="2647451" y="10796"/>
                </a:lnTo>
                <a:lnTo>
                  <a:pt x="2606548" y="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83698" y="1065640"/>
            <a:ext cx="1830229" cy="564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165259" algn="l" defTabSz="914400" rtl="0" eaLnBrk="1" fontAlgn="auto" latinLnBrk="0" hangingPunct="1">
              <a:lnSpc>
                <a:spcPts val="136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dium-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2019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3810" lvl="0" indent="0" algn="ctr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Expa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 Smar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12188" y="1067467"/>
            <a:ext cx="1426845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Nea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2017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09061" marR="137636" lvl="0" indent="0" algn="ctr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771102" y="1067467"/>
            <a:ext cx="1837373" cy="569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42100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1" i="1" u="none" strike="noStrike" kern="1200" cap="none" spc="-9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2021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19088" marR="3810" lvl="0" indent="-310038" algn="l" defTabSz="914400" rtl="0" eaLnBrk="1" fontAlgn="auto" latinLnBrk="0" hangingPunct="1">
              <a:lnSpc>
                <a:spcPts val="1223"/>
              </a:lnSpc>
              <a:spcBef>
                <a:spcPts val="6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N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Business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Models 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Smar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/>
          </p:nvPr>
        </p:nvGraphicFramePr>
        <p:xfrm>
          <a:off x="1167422" y="1689163"/>
          <a:ext cx="6819510" cy="2811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9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1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9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4061">
                <a:tc>
                  <a:txBody>
                    <a:bodyPr/>
                    <a:lstStyle/>
                    <a:p>
                      <a:pPr marL="146050" marR="231140">
                        <a:lnSpc>
                          <a:spcPct val="100000"/>
                        </a:lnSpc>
                      </a:pPr>
                      <a:r>
                        <a:rPr sz="1200" b="1" u="heavy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u="heavy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u="heavy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u="heavy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u="heavy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lem</a:t>
                      </a:r>
                      <a:r>
                        <a:rPr sz="1200" b="1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b="1" spc="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Bi</a:t>
                      </a:r>
                      <a:r>
                        <a:rPr sz="1200" spc="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un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edic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able i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 a</a:t>
                      </a:r>
                      <a:r>
                        <a:rPr sz="1200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miss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iti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episo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ic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is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tly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about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ying</a:t>
                      </a:r>
                      <a:r>
                        <a:rPr sz="1200" spc="-3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ense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5570" marR="101600">
                        <a:lnSpc>
                          <a:spcPct val="100000"/>
                        </a:lnSpc>
                      </a:pP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b="1" u="heavy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lem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b="1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ving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one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li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’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 mo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es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 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ts</a:t>
                      </a:r>
                      <a:r>
                        <a:rPr sz="1200" spc="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as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And a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bad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choice is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au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 b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b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lls</a:t>
                      </a:r>
                      <a:r>
                        <a:rPr sz="1200" spc="-4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tial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del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nq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uencies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3084">
                <a:tc>
                  <a:txBody>
                    <a:bodyPr/>
                    <a:lstStyle/>
                    <a:p>
                      <a:pPr marL="146050" marR="175895">
                        <a:lnSpc>
                          <a:spcPct val="100000"/>
                        </a:lnSpc>
                      </a:pPr>
                      <a:r>
                        <a:rPr sz="1200" b="1" u="heavy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u="heavy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u="heavy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sig</a:t>
                      </a:r>
                      <a:r>
                        <a:rPr sz="1200" b="1" u="heavy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u="heavy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spc="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Smal</a:t>
                      </a:r>
                      <a:r>
                        <a:rPr sz="1200" spc="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4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ev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d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14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edic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able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 c</a:t>
                      </a:r>
                      <a:r>
                        <a:rPr sz="1200" spc="-3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 min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ne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g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4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ac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ons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, 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which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ev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able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5570" marR="108585">
                        <a:lnSpc>
                          <a:spcPct val="100000"/>
                        </a:lnSpc>
                      </a:pPr>
                      <a:r>
                        <a:rPr sz="1200" b="1" u="heavy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sig</a:t>
                      </a:r>
                      <a:r>
                        <a:rPr sz="1200" b="1" u="heavy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Consume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el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ome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help in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‘n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need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es’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- m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‘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el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ome</a:t>
                      </a:r>
                      <a:r>
                        <a:rPr sz="1200" spc="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hom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’ im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edia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ely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er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4185">
                <a:tc>
                  <a:txBody>
                    <a:bodyPr/>
                    <a:lstStyle/>
                    <a:p>
                      <a:pPr marL="146050" marR="107950">
                        <a:lnSpc>
                          <a:spcPct val="100000"/>
                        </a:lnSpc>
                      </a:pPr>
                      <a:r>
                        <a:rPr sz="1200" b="1" u="heavy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u="heavy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u="heavy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tio</a:t>
                      </a:r>
                      <a:r>
                        <a:rPr sz="1200" b="1" u="heavy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: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2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ab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e,</a:t>
                      </a:r>
                      <a:r>
                        <a:rPr sz="1200" spc="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igh e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so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on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dri</a:t>
                      </a:r>
                      <a:r>
                        <a:rPr sz="1200" spc="-1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bo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nc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eased</a:t>
                      </a:r>
                      <a:r>
                        <a:rPr sz="1200" spc="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3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spc="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l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ty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 c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t </a:t>
                      </a:r>
                      <a:r>
                        <a:rPr sz="1200" spc="-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25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BEBEBE"/>
                          </a:solidFill>
                          <a:latin typeface="Calibri"/>
                          <a:cs typeface="Calibri"/>
                        </a:rPr>
                        <a:t>vings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5570" marR="145415">
                        <a:lnSpc>
                          <a:spcPct val="100000"/>
                        </a:lnSpc>
                      </a:pP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b="1" u="heavy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b="1" u="heavy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tio</a:t>
                      </a:r>
                      <a:r>
                        <a:rPr sz="1200" b="1" u="heavy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b="1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: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St</a:t>
                      </a:r>
                      <a:r>
                        <a:rPr sz="1200" spc="-4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egic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solu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ions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spc="-3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- m</a:t>
                      </a:r>
                      <a:r>
                        <a:rPr sz="1200" spc="-2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an help ‘bank’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200" spc="-3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action ahead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f t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me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&amp;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w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el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om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home 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an 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dri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sz="12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nn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2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sz="1200" spc="-1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ad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-1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12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ti</a:t>
                      </a:r>
                      <a:r>
                        <a:rPr sz="12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on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532044" y="666750"/>
            <a:ext cx="2030556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4303" marR="0" lvl="0" indent="0" algn="l" defTabSz="914400" rtl="0" eaLnBrk="1" fontAlgn="auto" latinLnBrk="0" hangingPunct="1">
              <a:lnSpc>
                <a:spcPts val="154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oa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d</a:t>
            </a: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ma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p</a:t>
            </a:r>
            <a:r>
              <a:rPr kumimoji="0" lang="en-US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</a:t>
            </a:r>
            <a:r>
              <a:rPr kumimoji="0" lang="en-US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fo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</a:t>
            </a:r>
            <a:r>
              <a:rPr kumimoji="0" lang="en-US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</a:t>
            </a:r>
            <a:r>
              <a:rPr kumimoji="0" lang="en-US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G</a:t>
            </a:r>
            <a:r>
              <a:rPr kumimoji="0" lang="en-US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rowth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1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42868" rIns="0" bIns="0" rtlCol="0" anchor="ctr">
            <a:spAutoFit/>
          </a:bodyPr>
          <a:lstStyle/>
          <a:p>
            <a:pPr marL="9525"/>
            <a:r>
              <a:rPr spc="-4" dirty="0"/>
              <a:t>Currently</a:t>
            </a:r>
            <a:r>
              <a:rPr spc="8" dirty="0"/>
              <a:t> </a:t>
            </a:r>
            <a:r>
              <a:rPr spc="-4" dirty="0"/>
              <a:t>O</a:t>
            </a:r>
            <a:r>
              <a:rPr spc="-8" dirty="0"/>
              <a:t>u</a:t>
            </a:r>
            <a:r>
              <a:rPr dirty="0">
                <a:latin typeface="Calibri"/>
                <a:cs typeface="Calibri"/>
              </a:rPr>
              <a:t>r</a:t>
            </a:r>
            <a:r>
              <a:rPr spc="-4" dirty="0"/>
              <a:t> </a:t>
            </a:r>
            <a:r>
              <a:rPr spc="-11" dirty="0"/>
              <a:t>K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y </a:t>
            </a:r>
            <a:r>
              <a:rPr spc="-4" dirty="0"/>
              <a:t>In</a:t>
            </a:r>
            <a:r>
              <a:rPr spc="-11" dirty="0"/>
              <a:t>t</a:t>
            </a:r>
            <a:r>
              <a:rPr spc="-4" dirty="0"/>
              <a:t>er</a:t>
            </a:r>
            <a:r>
              <a:rPr spc="4" dirty="0"/>
              <a:t>a</a:t>
            </a:r>
            <a:r>
              <a:rPr spc="-8" dirty="0"/>
              <a:t>ctio</a:t>
            </a:r>
            <a:r>
              <a:rPr spc="-4" dirty="0"/>
              <a:t>n</a:t>
            </a:r>
            <a:r>
              <a:rPr spc="11" dirty="0"/>
              <a:t> </a:t>
            </a:r>
            <a:r>
              <a:rPr spc="-4" dirty="0"/>
              <a:t>is Book</a:t>
            </a:r>
            <a:r>
              <a:rPr dirty="0">
                <a:latin typeface="Calibri"/>
                <a:cs typeface="Calibri"/>
              </a:rPr>
              <a:t>e</a:t>
            </a:r>
            <a:r>
              <a:rPr spc="-4" dirty="0"/>
              <a:t>n</a:t>
            </a:r>
            <a:r>
              <a:rPr spc="-11" dirty="0"/>
              <a:t>d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d</a:t>
            </a:r>
            <a:r>
              <a:rPr spc="-11" dirty="0"/>
              <a:t> </a:t>
            </a:r>
            <a:r>
              <a:rPr spc="-4" dirty="0"/>
              <a:t>By Despai</a:t>
            </a:r>
            <a:r>
              <a:rPr dirty="0">
                <a:latin typeface="Calibri"/>
                <a:cs typeface="Calibri"/>
              </a:rPr>
              <a:t>r</a:t>
            </a:r>
            <a:r>
              <a:rPr spc="11" dirty="0"/>
              <a:t> </a:t>
            </a:r>
            <a:r>
              <a:rPr spc="-4" dirty="0"/>
              <a:t>and</a:t>
            </a:r>
            <a:r>
              <a:rPr spc="-8" dirty="0"/>
              <a:t> Joy</a:t>
            </a:r>
          </a:p>
        </p:txBody>
      </p:sp>
      <p:sp>
        <p:nvSpPr>
          <p:cNvPr id="3" name="object 3"/>
          <p:cNvSpPr/>
          <p:nvPr/>
        </p:nvSpPr>
        <p:spPr>
          <a:xfrm>
            <a:off x="4048125" y="1873377"/>
            <a:ext cx="1237773" cy="556736"/>
          </a:xfrm>
          <a:custGeom>
            <a:avLst/>
            <a:gdLst/>
            <a:ahLst/>
            <a:cxnLst/>
            <a:rect l="l" t="t" r="r" b="b"/>
            <a:pathLst>
              <a:path w="1650364" h="742314">
                <a:moveTo>
                  <a:pt x="1539875" y="0"/>
                </a:moveTo>
                <a:lnTo>
                  <a:pt x="106321" y="59"/>
                </a:lnTo>
                <a:lnTo>
                  <a:pt x="64812" y="9666"/>
                </a:lnTo>
                <a:lnTo>
                  <a:pt x="31030" y="33391"/>
                </a:lnTo>
                <a:lnTo>
                  <a:pt x="8313" y="67931"/>
                </a:lnTo>
                <a:lnTo>
                  <a:pt x="0" y="109981"/>
                </a:lnTo>
                <a:lnTo>
                  <a:pt x="56" y="553340"/>
                </a:lnTo>
                <a:lnTo>
                  <a:pt x="9656" y="594864"/>
                </a:lnTo>
                <a:lnTo>
                  <a:pt x="33406" y="628635"/>
                </a:lnTo>
                <a:lnTo>
                  <a:pt x="67962" y="651333"/>
                </a:lnTo>
                <a:lnTo>
                  <a:pt x="109982" y="659638"/>
                </a:lnTo>
                <a:lnTo>
                  <a:pt x="274955" y="659638"/>
                </a:lnTo>
                <a:lnTo>
                  <a:pt x="481203" y="742188"/>
                </a:lnTo>
                <a:lnTo>
                  <a:pt x="687451" y="659638"/>
                </a:lnTo>
                <a:lnTo>
                  <a:pt x="1543432" y="659581"/>
                </a:lnTo>
                <a:lnTo>
                  <a:pt x="1557933" y="658163"/>
                </a:lnTo>
                <a:lnTo>
                  <a:pt x="1597273" y="643507"/>
                </a:lnTo>
                <a:lnTo>
                  <a:pt x="1627768" y="615829"/>
                </a:lnTo>
                <a:lnTo>
                  <a:pt x="1646075" y="578451"/>
                </a:lnTo>
                <a:lnTo>
                  <a:pt x="1649857" y="549783"/>
                </a:lnTo>
                <a:lnTo>
                  <a:pt x="1649797" y="106314"/>
                </a:lnTo>
                <a:lnTo>
                  <a:pt x="1640170" y="64757"/>
                </a:lnTo>
                <a:lnTo>
                  <a:pt x="1616416" y="30984"/>
                </a:lnTo>
                <a:lnTo>
                  <a:pt x="1581872" y="8296"/>
                </a:lnTo>
                <a:lnTo>
                  <a:pt x="1554496" y="962"/>
                </a:lnTo>
                <a:lnTo>
                  <a:pt x="153987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 txBox="1"/>
          <p:nvPr/>
        </p:nvSpPr>
        <p:spPr>
          <a:xfrm>
            <a:off x="4089754" y="1958816"/>
            <a:ext cx="1171099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2899" marR="3810" indent="-323850">
              <a:lnSpc>
                <a:spcPts val="1223"/>
              </a:lnSpc>
            </a:pP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b="1" i="1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 e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e?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18287" y="1215867"/>
            <a:ext cx="1811655" cy="307657"/>
          </a:xfrm>
          <a:custGeom>
            <a:avLst/>
            <a:gdLst/>
            <a:ahLst/>
            <a:cxnLst/>
            <a:rect l="l" t="t" r="r" b="b"/>
            <a:pathLst>
              <a:path w="2415540" h="410210">
                <a:moveTo>
                  <a:pt x="2210625" y="0"/>
                </a:moveTo>
                <a:lnTo>
                  <a:pt x="0" y="0"/>
                </a:lnTo>
                <a:lnTo>
                  <a:pt x="0" y="409702"/>
                </a:lnTo>
                <a:lnTo>
                  <a:pt x="2210625" y="409702"/>
                </a:lnTo>
                <a:lnTo>
                  <a:pt x="2415476" y="204850"/>
                </a:lnTo>
                <a:lnTo>
                  <a:pt x="2210625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3791617" y="1215867"/>
            <a:ext cx="1811655" cy="307657"/>
          </a:xfrm>
          <a:custGeom>
            <a:avLst/>
            <a:gdLst/>
            <a:ahLst/>
            <a:cxnLst/>
            <a:rect l="l" t="t" r="r" b="b"/>
            <a:pathLst>
              <a:path w="2415540" h="410210">
                <a:moveTo>
                  <a:pt x="2210562" y="0"/>
                </a:moveTo>
                <a:lnTo>
                  <a:pt x="0" y="0"/>
                </a:lnTo>
                <a:lnTo>
                  <a:pt x="204850" y="204850"/>
                </a:lnTo>
                <a:lnTo>
                  <a:pt x="0" y="409702"/>
                </a:lnTo>
                <a:lnTo>
                  <a:pt x="2210562" y="409702"/>
                </a:lnTo>
                <a:lnTo>
                  <a:pt x="2415413" y="204850"/>
                </a:lnTo>
                <a:lnTo>
                  <a:pt x="221056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5655087" y="1215867"/>
            <a:ext cx="1811655" cy="307657"/>
          </a:xfrm>
          <a:custGeom>
            <a:avLst/>
            <a:gdLst/>
            <a:ahLst/>
            <a:cxnLst/>
            <a:rect l="l" t="t" r="r" b="b"/>
            <a:pathLst>
              <a:path w="2415540" h="410210">
                <a:moveTo>
                  <a:pt x="2210689" y="0"/>
                </a:moveTo>
                <a:lnTo>
                  <a:pt x="0" y="0"/>
                </a:lnTo>
                <a:lnTo>
                  <a:pt x="204850" y="204850"/>
                </a:lnTo>
                <a:lnTo>
                  <a:pt x="0" y="409702"/>
                </a:lnTo>
                <a:lnTo>
                  <a:pt x="2210689" y="409702"/>
                </a:lnTo>
                <a:lnTo>
                  <a:pt x="2415540" y="204850"/>
                </a:lnTo>
                <a:lnTo>
                  <a:pt x="2210689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1352245" y="895350"/>
            <a:ext cx="5555932" cy="571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86953"/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Cust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Movi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ng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J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urney</a:t>
            </a:r>
            <a:endParaRPr sz="1350" dirty="0">
              <a:latin typeface="Calibri"/>
              <a:cs typeface="Calibri"/>
            </a:endParaRPr>
          </a:p>
          <a:p>
            <a:pPr>
              <a:spcBef>
                <a:spcPts val="5"/>
              </a:spcBef>
            </a:pPr>
            <a:endParaRPr sz="1163" dirty="0">
              <a:latin typeface="Times New Roman"/>
              <a:cs typeface="Times New Roman"/>
            </a:endParaRPr>
          </a:p>
          <a:p>
            <a:pPr marL="9525">
              <a:tabLst>
                <a:tab pos="1126808" algn="l"/>
                <a:tab pos="2934176" algn="l"/>
                <a:tab pos="4872038" algn="l"/>
              </a:tabLst>
            </a:pP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u="heavy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-Mo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Dur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b="1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-Mo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87094" y="2797778"/>
            <a:ext cx="49577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7955" y="3554158"/>
            <a:ext cx="43291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37945" y="2041493"/>
            <a:ext cx="5943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Q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u="heavy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1200" b="1" u="heavy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76211" y="3320796"/>
            <a:ext cx="1381601" cy="627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953" algn="ctr">
              <a:lnSpc>
                <a:spcPct val="85000"/>
              </a:lnSpc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imple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&amp; 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200" b="1" i="1" spc="-19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ormatio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3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 guide</a:t>
            </a:r>
            <a:r>
              <a:rPr sz="120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future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eractions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62400" y="2699670"/>
            <a:ext cx="140922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36195">
              <a:lnSpc>
                <a:spcPts val="1223"/>
              </a:lnSpc>
            </a:pP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Phon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all 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hoo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i="1" spc="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jum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throu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9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42868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Amer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n</a:t>
            </a:r>
            <a:r>
              <a:rPr spc="-11" dirty="0"/>
              <a:t> </a:t>
            </a:r>
            <a:r>
              <a:rPr spc="-8" dirty="0"/>
              <a:t>Ca</a:t>
            </a:r>
            <a:r>
              <a:rPr spc="-4" dirty="0"/>
              <a:t>n</a:t>
            </a:r>
            <a:r>
              <a:rPr spc="8" dirty="0"/>
              <a:t> </a:t>
            </a:r>
            <a:r>
              <a:rPr spc="-4" dirty="0"/>
              <a:t>Enha</a:t>
            </a:r>
            <a:r>
              <a:rPr spc="-11" dirty="0"/>
              <a:t>n</a:t>
            </a:r>
            <a:r>
              <a:rPr spc="-4" dirty="0"/>
              <a:t>c</a:t>
            </a:r>
            <a:r>
              <a:rPr dirty="0">
                <a:latin typeface="Calibri"/>
                <a:cs typeface="Calibri"/>
              </a:rPr>
              <a:t>e</a:t>
            </a:r>
            <a:r>
              <a:rPr spc="4" dirty="0"/>
              <a:t> </a:t>
            </a:r>
            <a:r>
              <a:rPr spc="-11" dirty="0"/>
              <a:t>t</a:t>
            </a:r>
            <a:r>
              <a:rPr dirty="0">
                <a:latin typeface="Calibri"/>
                <a:cs typeface="Calibri"/>
              </a:rPr>
              <a:t>he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Experience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Befo</a:t>
            </a:r>
            <a:r>
              <a:rPr spc="-4" dirty="0"/>
              <a:t>r</a:t>
            </a:r>
            <a:r>
              <a:rPr dirty="0">
                <a:latin typeface="Calibri"/>
                <a:cs typeface="Calibri"/>
              </a:rPr>
              <a:t>e </a:t>
            </a:r>
            <a:r>
              <a:rPr spc="-4" dirty="0"/>
              <a:t>and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Af</a:t>
            </a:r>
            <a:r>
              <a:rPr spc="-8" dirty="0"/>
              <a:t>t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r</a:t>
            </a:r>
            <a:r>
              <a:rPr spc="8" dirty="0"/>
              <a:t> </a:t>
            </a:r>
            <a:r>
              <a:rPr spc="-4" dirty="0"/>
              <a:t>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</a:t>
            </a:r>
            <a:r>
              <a:rPr spc="23" dirty="0"/>
              <a:t>e</a:t>
            </a:r>
            <a:r>
              <a:rPr dirty="0">
                <a:latin typeface="Calibri"/>
                <a:cs typeface="Calibri"/>
              </a:rPr>
              <a:t>-</a:t>
            </a:r>
            <a:r>
              <a:rPr spc="-8" dirty="0"/>
              <a:t>In</a:t>
            </a:r>
          </a:p>
        </p:txBody>
      </p:sp>
      <p:sp>
        <p:nvSpPr>
          <p:cNvPr id="3" name="object 3"/>
          <p:cNvSpPr/>
          <p:nvPr/>
        </p:nvSpPr>
        <p:spPr>
          <a:xfrm>
            <a:off x="2042122" y="1873377"/>
            <a:ext cx="1237773" cy="556736"/>
          </a:xfrm>
          <a:custGeom>
            <a:avLst/>
            <a:gdLst/>
            <a:ahLst/>
            <a:cxnLst/>
            <a:rect l="l" t="t" r="r" b="b"/>
            <a:pathLst>
              <a:path w="1650364" h="742314">
                <a:moveTo>
                  <a:pt x="1539798" y="0"/>
                </a:moveTo>
                <a:lnTo>
                  <a:pt x="106309" y="57"/>
                </a:lnTo>
                <a:lnTo>
                  <a:pt x="64805" y="9648"/>
                </a:lnTo>
                <a:lnTo>
                  <a:pt x="31027" y="33371"/>
                </a:lnTo>
                <a:lnTo>
                  <a:pt x="8313" y="67918"/>
                </a:lnTo>
                <a:lnTo>
                  <a:pt x="0" y="109981"/>
                </a:lnTo>
                <a:lnTo>
                  <a:pt x="54" y="553279"/>
                </a:lnTo>
                <a:lnTo>
                  <a:pt x="9631" y="594824"/>
                </a:lnTo>
                <a:lnTo>
                  <a:pt x="33360" y="628615"/>
                </a:lnTo>
                <a:lnTo>
                  <a:pt x="67900" y="651328"/>
                </a:lnTo>
                <a:lnTo>
                  <a:pt x="109905" y="659638"/>
                </a:lnTo>
                <a:lnTo>
                  <a:pt x="275005" y="659638"/>
                </a:lnTo>
                <a:lnTo>
                  <a:pt x="481253" y="742188"/>
                </a:lnTo>
                <a:lnTo>
                  <a:pt x="687374" y="659638"/>
                </a:lnTo>
                <a:lnTo>
                  <a:pt x="1543356" y="659581"/>
                </a:lnTo>
                <a:lnTo>
                  <a:pt x="1557857" y="658163"/>
                </a:lnTo>
                <a:lnTo>
                  <a:pt x="1597197" y="643507"/>
                </a:lnTo>
                <a:lnTo>
                  <a:pt x="1627692" y="615829"/>
                </a:lnTo>
                <a:lnTo>
                  <a:pt x="1645999" y="578451"/>
                </a:lnTo>
                <a:lnTo>
                  <a:pt x="1649780" y="549783"/>
                </a:lnTo>
                <a:lnTo>
                  <a:pt x="1649720" y="106314"/>
                </a:lnTo>
                <a:lnTo>
                  <a:pt x="1640094" y="64757"/>
                </a:lnTo>
                <a:lnTo>
                  <a:pt x="1616340" y="30984"/>
                </a:lnTo>
                <a:lnTo>
                  <a:pt x="1581795" y="8296"/>
                </a:lnTo>
                <a:lnTo>
                  <a:pt x="1554419" y="962"/>
                </a:lnTo>
                <a:lnTo>
                  <a:pt x="1539798" y="0"/>
                </a:lnTo>
                <a:close/>
              </a:path>
            </a:pathLst>
          </a:custGeom>
          <a:solidFill>
            <a:srgbClr val="4D9FF4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 txBox="1"/>
          <p:nvPr/>
        </p:nvSpPr>
        <p:spPr>
          <a:xfrm>
            <a:off x="2174938" y="1958816"/>
            <a:ext cx="97155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6701" marR="3810" indent="-267653">
              <a:lnSpc>
                <a:spcPts val="1223"/>
              </a:lnSpc>
            </a:pP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Where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shoul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b="1" i="1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I 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e?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36251" y="1873377"/>
            <a:ext cx="1237298" cy="556736"/>
          </a:xfrm>
          <a:custGeom>
            <a:avLst/>
            <a:gdLst/>
            <a:ahLst/>
            <a:cxnLst/>
            <a:rect l="l" t="t" r="r" b="b"/>
            <a:pathLst>
              <a:path w="1649729" h="742314">
                <a:moveTo>
                  <a:pt x="1539875" y="0"/>
                </a:moveTo>
                <a:lnTo>
                  <a:pt x="106321" y="59"/>
                </a:lnTo>
                <a:lnTo>
                  <a:pt x="64812" y="9666"/>
                </a:lnTo>
                <a:lnTo>
                  <a:pt x="31030" y="33391"/>
                </a:lnTo>
                <a:lnTo>
                  <a:pt x="8313" y="67931"/>
                </a:lnTo>
                <a:lnTo>
                  <a:pt x="0" y="109981"/>
                </a:lnTo>
                <a:lnTo>
                  <a:pt x="56" y="553340"/>
                </a:lnTo>
                <a:lnTo>
                  <a:pt x="9656" y="594864"/>
                </a:lnTo>
                <a:lnTo>
                  <a:pt x="33406" y="628635"/>
                </a:lnTo>
                <a:lnTo>
                  <a:pt x="67962" y="651333"/>
                </a:lnTo>
                <a:lnTo>
                  <a:pt x="109982" y="659638"/>
                </a:lnTo>
                <a:lnTo>
                  <a:pt x="274955" y="659638"/>
                </a:lnTo>
                <a:lnTo>
                  <a:pt x="481202" y="742188"/>
                </a:lnTo>
                <a:lnTo>
                  <a:pt x="687451" y="659638"/>
                </a:lnTo>
                <a:lnTo>
                  <a:pt x="1543330" y="659584"/>
                </a:lnTo>
                <a:lnTo>
                  <a:pt x="1557839" y="658178"/>
                </a:lnTo>
                <a:lnTo>
                  <a:pt x="1597184" y="643540"/>
                </a:lnTo>
                <a:lnTo>
                  <a:pt x="1627664" y="615861"/>
                </a:lnTo>
                <a:lnTo>
                  <a:pt x="1645953" y="578466"/>
                </a:lnTo>
                <a:lnTo>
                  <a:pt x="1649730" y="549783"/>
                </a:lnTo>
                <a:lnTo>
                  <a:pt x="1649673" y="106417"/>
                </a:lnTo>
                <a:lnTo>
                  <a:pt x="1640095" y="64824"/>
                </a:lnTo>
                <a:lnTo>
                  <a:pt x="1616389" y="31017"/>
                </a:lnTo>
                <a:lnTo>
                  <a:pt x="1581875" y="8305"/>
                </a:lnTo>
                <a:lnTo>
                  <a:pt x="1554501" y="963"/>
                </a:lnTo>
                <a:lnTo>
                  <a:pt x="153987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6524529" y="1873377"/>
            <a:ext cx="1237298" cy="556736"/>
          </a:xfrm>
          <a:custGeom>
            <a:avLst/>
            <a:gdLst/>
            <a:ahLst/>
            <a:cxnLst/>
            <a:rect l="l" t="t" r="r" b="b"/>
            <a:pathLst>
              <a:path w="1649729" h="742314">
                <a:moveTo>
                  <a:pt x="1539748" y="0"/>
                </a:moveTo>
                <a:lnTo>
                  <a:pt x="106321" y="59"/>
                </a:lnTo>
                <a:lnTo>
                  <a:pt x="64812" y="9666"/>
                </a:lnTo>
                <a:lnTo>
                  <a:pt x="31030" y="33391"/>
                </a:lnTo>
                <a:lnTo>
                  <a:pt x="8313" y="67931"/>
                </a:lnTo>
                <a:lnTo>
                  <a:pt x="0" y="109981"/>
                </a:lnTo>
                <a:lnTo>
                  <a:pt x="56" y="553340"/>
                </a:lnTo>
                <a:lnTo>
                  <a:pt x="9656" y="594864"/>
                </a:lnTo>
                <a:lnTo>
                  <a:pt x="33406" y="628635"/>
                </a:lnTo>
                <a:lnTo>
                  <a:pt x="67962" y="651333"/>
                </a:lnTo>
                <a:lnTo>
                  <a:pt x="109981" y="659638"/>
                </a:lnTo>
                <a:lnTo>
                  <a:pt x="274954" y="659638"/>
                </a:lnTo>
                <a:lnTo>
                  <a:pt x="481202" y="742188"/>
                </a:lnTo>
                <a:lnTo>
                  <a:pt x="687451" y="659638"/>
                </a:lnTo>
                <a:lnTo>
                  <a:pt x="1543312" y="659581"/>
                </a:lnTo>
                <a:lnTo>
                  <a:pt x="1557838" y="658163"/>
                </a:lnTo>
                <a:lnTo>
                  <a:pt x="1597203" y="643507"/>
                </a:lnTo>
                <a:lnTo>
                  <a:pt x="1627679" y="615829"/>
                </a:lnTo>
                <a:lnTo>
                  <a:pt x="1645956" y="578451"/>
                </a:lnTo>
                <a:lnTo>
                  <a:pt x="1649729" y="549783"/>
                </a:lnTo>
                <a:lnTo>
                  <a:pt x="1649670" y="106314"/>
                </a:lnTo>
                <a:lnTo>
                  <a:pt x="1640063" y="64757"/>
                </a:lnTo>
                <a:lnTo>
                  <a:pt x="1616338" y="30984"/>
                </a:lnTo>
                <a:lnTo>
                  <a:pt x="1581798" y="8296"/>
                </a:lnTo>
                <a:lnTo>
                  <a:pt x="1554395" y="962"/>
                </a:lnTo>
                <a:lnTo>
                  <a:pt x="1539748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 txBox="1"/>
          <p:nvPr/>
        </p:nvSpPr>
        <p:spPr>
          <a:xfrm>
            <a:off x="3432143" y="1687258"/>
            <a:ext cx="1484948" cy="20192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7161" marR="179546" algn="ctr">
              <a:lnSpc>
                <a:spcPts val="1223"/>
              </a:lnSpc>
            </a:pP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b="1" i="1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 e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vi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e?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spcBef>
                <a:spcPts val="23"/>
              </a:spcBef>
            </a:pPr>
            <a:endParaRPr sz="1725">
              <a:latin typeface="Times New Roman"/>
              <a:cs typeface="Times New Roman"/>
            </a:endParaRPr>
          </a:p>
          <a:p>
            <a:pPr marL="27623" marR="60960" indent="-476" algn="ctr">
              <a:lnSpc>
                <a:spcPts val="1223"/>
              </a:lnSpc>
            </a:pP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Phon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all 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hoo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i="1" spc="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jum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throu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78104" marR="38100" indent="-953" algn="ctr">
              <a:lnSpc>
                <a:spcPct val="85000"/>
              </a:lnSpc>
              <a:spcBef>
                <a:spcPts val="1058"/>
              </a:spcBef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imple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&amp; 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200" b="1" i="1" spc="-19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ormatio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3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 guide</a:t>
            </a:r>
            <a:r>
              <a:rPr sz="120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future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eractions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75774" y="1881093"/>
            <a:ext cx="1136809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953" algn="ctr">
              <a:lnSpc>
                <a:spcPts val="1223"/>
              </a:lnSpc>
            </a:pP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b="1" i="1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Ameren 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ele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ra</a:t>
            </a:r>
            <a:r>
              <a:rPr sz="1200" b="1" i="1" spc="-1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b="1" i="1" spc="-19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home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63649" y="3320796"/>
            <a:ext cx="1193006" cy="627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953" algn="ctr">
              <a:lnSpc>
                <a:spcPct val="85000"/>
              </a:lnSpc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Help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1200" b="1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mar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choi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es wh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choo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ing</a:t>
            </a:r>
            <a:r>
              <a:rPr sz="1200" b="1" i="1" spc="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23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y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-3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x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home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58153" y="3243072"/>
            <a:ext cx="1172528" cy="78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1429" algn="ctr">
              <a:lnSpc>
                <a:spcPct val="85000"/>
              </a:lnSpc>
            </a:pP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Sh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 Amer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s a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bou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and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wa</a:t>
            </a:r>
            <a:r>
              <a:rPr sz="1200" b="1" i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me b</a:t>
            </a:r>
            <a:r>
              <a:rPr sz="1200" b="1" i="1" spc="-19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tt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08872" y="2796349"/>
            <a:ext cx="50387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&lt;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&gt;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87094" y="2797778"/>
            <a:ext cx="49577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92576" y="2777394"/>
            <a:ext cx="50387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&lt;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&gt;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17955" y="3554158"/>
            <a:ext cx="43291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469231" y="4251513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75" y="128"/>
                </a:lnTo>
                <a:lnTo>
                  <a:pt x="47299" y="11897"/>
                </a:lnTo>
                <a:lnTo>
                  <a:pt x="16829" y="39483"/>
                </a:lnTo>
                <a:lnTo>
                  <a:pt x="1138" y="78209"/>
                </a:lnTo>
                <a:lnTo>
                  <a:pt x="0" y="92786"/>
                </a:lnTo>
                <a:lnTo>
                  <a:pt x="128" y="468878"/>
                </a:lnTo>
                <a:lnTo>
                  <a:pt x="11898" y="509447"/>
                </a:lnTo>
                <a:lnTo>
                  <a:pt x="39486" y="539913"/>
                </a:lnTo>
                <a:lnTo>
                  <a:pt x="78219" y="555604"/>
                </a:lnTo>
                <a:lnTo>
                  <a:pt x="92798" y="556742"/>
                </a:lnTo>
                <a:lnTo>
                  <a:pt x="8186171" y="556612"/>
                </a:lnTo>
                <a:lnTo>
                  <a:pt x="8226761" y="544835"/>
                </a:lnTo>
                <a:lnTo>
                  <a:pt x="8257228" y="517250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20" y="87833"/>
                </a:lnTo>
                <a:lnTo>
                  <a:pt x="8262143" y="47278"/>
                </a:lnTo>
                <a:lnTo>
                  <a:pt x="8234551" y="16822"/>
                </a:lnTo>
                <a:lnTo>
                  <a:pt x="8195802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 txBox="1"/>
          <p:nvPr/>
        </p:nvSpPr>
        <p:spPr>
          <a:xfrm>
            <a:off x="1584274" y="4279774"/>
            <a:ext cx="597360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ctr"/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nkin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oad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ab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the M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ving </a:t>
            </a:r>
            <a:r>
              <a:rPr lang="en-US" sz="1200" spc="-4" dirty="0">
                <a:solidFill>
                  <a:srgbClr val="FFFFFF"/>
                </a:solidFill>
                <a:latin typeface="Calibri"/>
                <a:cs typeface="Calibri"/>
              </a:rPr>
              <a:t>j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00" spc="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open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p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38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30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wth</a:t>
            </a:r>
            <a:r>
              <a:rPr sz="1200" spc="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opportu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ities 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Am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37945" y="2041493"/>
            <a:ext cx="59436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Q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u="heavy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u="heavy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1200" b="1" u="heavy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030342" y="1873377"/>
            <a:ext cx="1237773" cy="556736"/>
          </a:xfrm>
          <a:custGeom>
            <a:avLst/>
            <a:gdLst/>
            <a:ahLst/>
            <a:cxnLst/>
            <a:rect l="l" t="t" r="r" b="b"/>
            <a:pathLst>
              <a:path w="1650365" h="742314">
                <a:moveTo>
                  <a:pt x="1539875" y="0"/>
                </a:moveTo>
                <a:lnTo>
                  <a:pt x="106321" y="59"/>
                </a:lnTo>
                <a:lnTo>
                  <a:pt x="64812" y="9666"/>
                </a:lnTo>
                <a:lnTo>
                  <a:pt x="31030" y="33391"/>
                </a:lnTo>
                <a:lnTo>
                  <a:pt x="8313" y="67931"/>
                </a:lnTo>
                <a:lnTo>
                  <a:pt x="0" y="109981"/>
                </a:lnTo>
                <a:lnTo>
                  <a:pt x="56" y="553340"/>
                </a:lnTo>
                <a:lnTo>
                  <a:pt x="9656" y="594864"/>
                </a:lnTo>
                <a:lnTo>
                  <a:pt x="33406" y="628635"/>
                </a:lnTo>
                <a:lnTo>
                  <a:pt x="67962" y="651333"/>
                </a:lnTo>
                <a:lnTo>
                  <a:pt x="109981" y="659638"/>
                </a:lnTo>
                <a:lnTo>
                  <a:pt x="275081" y="659638"/>
                </a:lnTo>
                <a:lnTo>
                  <a:pt x="481202" y="742188"/>
                </a:lnTo>
                <a:lnTo>
                  <a:pt x="687451" y="659638"/>
                </a:lnTo>
                <a:lnTo>
                  <a:pt x="1543432" y="659581"/>
                </a:lnTo>
                <a:lnTo>
                  <a:pt x="1557933" y="658163"/>
                </a:lnTo>
                <a:lnTo>
                  <a:pt x="1597273" y="643507"/>
                </a:lnTo>
                <a:lnTo>
                  <a:pt x="1627768" y="615829"/>
                </a:lnTo>
                <a:lnTo>
                  <a:pt x="1646075" y="578451"/>
                </a:lnTo>
                <a:lnTo>
                  <a:pt x="1649856" y="549783"/>
                </a:lnTo>
                <a:lnTo>
                  <a:pt x="1649797" y="106314"/>
                </a:lnTo>
                <a:lnTo>
                  <a:pt x="1640170" y="64757"/>
                </a:lnTo>
                <a:lnTo>
                  <a:pt x="1616416" y="30984"/>
                </a:lnTo>
                <a:lnTo>
                  <a:pt x="1581872" y="8296"/>
                </a:lnTo>
                <a:lnTo>
                  <a:pt x="1554496" y="962"/>
                </a:lnTo>
                <a:lnTo>
                  <a:pt x="1539875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 txBox="1"/>
          <p:nvPr/>
        </p:nvSpPr>
        <p:spPr>
          <a:xfrm>
            <a:off x="5041868" y="3320796"/>
            <a:ext cx="1157764" cy="627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indent="-476" algn="ctr">
              <a:lnSpc>
                <a:spcPct val="85000"/>
              </a:lnSpc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Help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1200" b="1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mar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ions a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bou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200" b="1" i="1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o improve</a:t>
            </a:r>
            <a:r>
              <a:rPr sz="120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23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home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69433" y="2777394"/>
            <a:ext cx="50387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&lt;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&gt;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042122" y="1215867"/>
            <a:ext cx="1390173" cy="307657"/>
          </a:xfrm>
          <a:custGeom>
            <a:avLst/>
            <a:gdLst/>
            <a:ahLst/>
            <a:cxnLst/>
            <a:rect l="l" t="t" r="r" b="b"/>
            <a:pathLst>
              <a:path w="1853564" h="410210">
                <a:moveTo>
                  <a:pt x="1648510" y="0"/>
                </a:moveTo>
                <a:lnTo>
                  <a:pt x="0" y="0"/>
                </a:lnTo>
                <a:lnTo>
                  <a:pt x="0" y="409702"/>
                </a:lnTo>
                <a:lnTo>
                  <a:pt x="1648510" y="409702"/>
                </a:lnTo>
                <a:lnTo>
                  <a:pt x="1853361" y="204850"/>
                </a:lnTo>
                <a:lnTo>
                  <a:pt x="1648510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492531" y="1215867"/>
            <a:ext cx="1480185" cy="307657"/>
          </a:xfrm>
          <a:custGeom>
            <a:avLst/>
            <a:gdLst/>
            <a:ahLst/>
            <a:cxnLst/>
            <a:rect l="l" t="t" r="r" b="b"/>
            <a:pathLst>
              <a:path w="1973579" h="410210">
                <a:moveTo>
                  <a:pt x="1768348" y="0"/>
                </a:moveTo>
                <a:lnTo>
                  <a:pt x="0" y="0"/>
                </a:lnTo>
                <a:lnTo>
                  <a:pt x="204851" y="204850"/>
                </a:lnTo>
                <a:lnTo>
                  <a:pt x="0" y="409702"/>
                </a:lnTo>
                <a:lnTo>
                  <a:pt x="1768348" y="409702"/>
                </a:lnTo>
                <a:lnTo>
                  <a:pt x="1973199" y="204850"/>
                </a:lnTo>
                <a:lnTo>
                  <a:pt x="1768348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5030342" y="1215867"/>
            <a:ext cx="2731770" cy="307657"/>
          </a:xfrm>
          <a:custGeom>
            <a:avLst/>
            <a:gdLst/>
            <a:ahLst/>
            <a:cxnLst/>
            <a:rect l="l" t="t" r="r" b="b"/>
            <a:pathLst>
              <a:path w="3642359" h="410210">
                <a:moveTo>
                  <a:pt x="3437254" y="0"/>
                </a:moveTo>
                <a:lnTo>
                  <a:pt x="0" y="0"/>
                </a:lnTo>
                <a:lnTo>
                  <a:pt x="204850" y="204850"/>
                </a:lnTo>
                <a:lnTo>
                  <a:pt x="0" y="409702"/>
                </a:lnTo>
                <a:lnTo>
                  <a:pt x="3437254" y="409702"/>
                </a:lnTo>
                <a:lnTo>
                  <a:pt x="3641979" y="204850"/>
                </a:lnTo>
                <a:lnTo>
                  <a:pt x="3437254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 txBox="1"/>
          <p:nvPr/>
        </p:nvSpPr>
        <p:spPr>
          <a:xfrm>
            <a:off x="1352245" y="895350"/>
            <a:ext cx="5391626" cy="582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43614"/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Cust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Movi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ng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J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urney</a:t>
            </a:r>
            <a:endParaRPr sz="1350" dirty="0">
              <a:latin typeface="Calibri"/>
              <a:cs typeface="Calibri"/>
            </a:endParaRPr>
          </a:p>
          <a:p>
            <a:pPr>
              <a:spcBef>
                <a:spcPts val="3"/>
              </a:spcBef>
            </a:pPr>
            <a:endParaRPr sz="1238" dirty="0">
              <a:latin typeface="Times New Roman"/>
              <a:cs typeface="Times New Roman"/>
            </a:endParaRPr>
          </a:p>
          <a:p>
            <a:pPr marL="9525">
              <a:tabLst>
                <a:tab pos="1038701" algn="l"/>
                <a:tab pos="2469356" algn="l"/>
                <a:tab pos="4707731" algn="l"/>
              </a:tabLst>
            </a:pP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u="heavy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u="heavy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200" b="1" u="heavy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-Mo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Dur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b="1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-Mo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99685" y="1881093"/>
            <a:ext cx="1099661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algn="ctr">
              <a:lnSpc>
                <a:spcPts val="1223"/>
              </a:lnSpc>
            </a:pP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b="1" i="1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200" b="1" i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Ameren improve</a:t>
            </a:r>
            <a:r>
              <a:rPr sz="1200" b="1" i="1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b="1" i="1" spc="-19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w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home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432143" y="1687258"/>
            <a:ext cx="1484948" cy="2351723"/>
          </a:xfrm>
          <a:custGeom>
            <a:avLst/>
            <a:gdLst/>
            <a:ahLst/>
            <a:cxnLst/>
            <a:rect l="l" t="t" r="r" b="b"/>
            <a:pathLst>
              <a:path w="1979929" h="3135629">
                <a:moveTo>
                  <a:pt x="0" y="3135122"/>
                </a:moveTo>
                <a:lnTo>
                  <a:pt x="1979422" y="3135122"/>
                </a:lnTo>
                <a:lnTo>
                  <a:pt x="1979422" y="0"/>
                </a:lnTo>
                <a:lnTo>
                  <a:pt x="0" y="0"/>
                </a:lnTo>
                <a:lnTo>
                  <a:pt x="0" y="313512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I</a:t>
            </a:r>
            <a:r>
              <a:rPr spc="-11" dirty="0"/>
              <a:t>n</a:t>
            </a:r>
            <a:r>
              <a:rPr spc="-4" dirty="0"/>
              <a:t>novation</a:t>
            </a:r>
            <a:r>
              <a:rPr spc="-8" dirty="0"/>
              <a:t> </a:t>
            </a:r>
            <a:r>
              <a:rPr spc="-4" dirty="0"/>
              <a:t>O</a:t>
            </a:r>
            <a:r>
              <a:rPr spc="-8" dirty="0"/>
              <a:t>p</a:t>
            </a:r>
            <a:r>
              <a:rPr spc="-4" dirty="0"/>
              <a:t>port</a:t>
            </a:r>
            <a:r>
              <a:rPr spc="-15" dirty="0"/>
              <a:t>u</a:t>
            </a:r>
            <a:r>
              <a:rPr spc="-4" dirty="0"/>
              <a:t>ni</a:t>
            </a:r>
            <a:r>
              <a:rPr spc="-15" dirty="0"/>
              <a:t>t</a:t>
            </a:r>
            <a:r>
              <a:rPr dirty="0">
                <a:latin typeface="Calibri"/>
                <a:cs typeface="Calibri"/>
              </a:rPr>
              <a:t>ies</a:t>
            </a:r>
            <a:r>
              <a:rPr spc="15" dirty="0"/>
              <a:t> </a:t>
            </a:r>
            <a:r>
              <a:rPr spc="-4" dirty="0"/>
              <a:t>Par</a:t>
            </a:r>
            <a:r>
              <a:rPr dirty="0">
                <a:latin typeface="Calibri"/>
                <a:cs typeface="Calibri"/>
              </a:rPr>
              <a:t>t </a:t>
            </a:r>
            <a:r>
              <a:rPr spc="-4" dirty="0"/>
              <a:t>1:</a:t>
            </a:r>
            <a:r>
              <a:rPr spc="-8" dirty="0"/>
              <a:t> </a:t>
            </a:r>
            <a:r>
              <a:rPr spc="-4" dirty="0"/>
              <a:t>Pr</a:t>
            </a:r>
            <a:r>
              <a:rPr spc="8" dirty="0"/>
              <a:t>e</a:t>
            </a:r>
            <a:r>
              <a:rPr spc="-4" dirty="0"/>
              <a:t>-M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ve</a:t>
            </a:r>
          </a:p>
        </p:txBody>
      </p:sp>
      <p:sp>
        <p:nvSpPr>
          <p:cNvPr id="3" name="object 3"/>
          <p:cNvSpPr/>
          <p:nvPr/>
        </p:nvSpPr>
        <p:spPr>
          <a:xfrm>
            <a:off x="3380898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537" y="0"/>
                </a:moveTo>
                <a:lnTo>
                  <a:pt x="0" y="0"/>
                </a:lnTo>
                <a:lnTo>
                  <a:pt x="531368" y="531240"/>
                </a:lnTo>
                <a:lnTo>
                  <a:pt x="0" y="1062481"/>
                </a:lnTo>
                <a:lnTo>
                  <a:pt x="2391537" y="1062481"/>
                </a:lnTo>
                <a:lnTo>
                  <a:pt x="2922778" y="531240"/>
                </a:lnTo>
                <a:lnTo>
                  <a:pt x="239153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5244465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409" y="0"/>
                </a:moveTo>
                <a:lnTo>
                  <a:pt x="0" y="0"/>
                </a:lnTo>
                <a:lnTo>
                  <a:pt x="531240" y="531240"/>
                </a:lnTo>
                <a:lnTo>
                  <a:pt x="0" y="1062481"/>
                </a:lnTo>
                <a:lnTo>
                  <a:pt x="2391409" y="1062481"/>
                </a:lnTo>
                <a:lnTo>
                  <a:pt x="2922651" y="531240"/>
                </a:lnTo>
                <a:lnTo>
                  <a:pt x="2391409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 txBox="1"/>
          <p:nvPr/>
        </p:nvSpPr>
        <p:spPr>
          <a:xfrm>
            <a:off x="3380898" y="1698116"/>
            <a:ext cx="412242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4848">
              <a:tabLst>
                <a:tab pos="2623184" algn="l"/>
              </a:tabLst>
            </a:pP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Durin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b="1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80898" y="1698117"/>
            <a:ext cx="4122420" cy="1175861"/>
          </a:xfrm>
          <a:custGeom>
            <a:avLst/>
            <a:gdLst/>
            <a:ahLst/>
            <a:cxnLst/>
            <a:rect l="l" t="t" r="r" b="b"/>
            <a:pathLst>
              <a:path w="5496559" h="1567814">
                <a:moveTo>
                  <a:pt x="0" y="1567561"/>
                </a:moveTo>
                <a:lnTo>
                  <a:pt x="5496052" y="1567561"/>
                </a:lnTo>
                <a:lnTo>
                  <a:pt x="5496052" y="0"/>
                </a:lnTo>
                <a:lnTo>
                  <a:pt x="0" y="0"/>
                </a:lnTo>
                <a:lnTo>
                  <a:pt x="0" y="15675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1507626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397" y="0"/>
                </a:moveTo>
                <a:lnTo>
                  <a:pt x="0" y="0"/>
                </a:lnTo>
                <a:lnTo>
                  <a:pt x="0" y="1062481"/>
                </a:lnTo>
                <a:lnTo>
                  <a:pt x="2391397" y="1062481"/>
                </a:lnTo>
                <a:lnTo>
                  <a:pt x="2922638" y="531240"/>
                </a:lnTo>
                <a:lnTo>
                  <a:pt x="2391397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2187987" y="2273160"/>
            <a:ext cx="63341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7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236267" y="2706624"/>
            <a:ext cx="157639" cy="160020"/>
          </a:xfrm>
          <a:custGeom>
            <a:avLst/>
            <a:gdLst/>
            <a:ahLst/>
            <a:cxnLst/>
            <a:rect l="l" t="t" r="r" b="b"/>
            <a:pathLst>
              <a:path w="210185" h="213360">
                <a:moveTo>
                  <a:pt x="0" y="212810"/>
                </a:moveTo>
                <a:lnTo>
                  <a:pt x="209670" y="212810"/>
                </a:lnTo>
                <a:lnTo>
                  <a:pt x="209670" y="0"/>
                </a:lnTo>
                <a:lnTo>
                  <a:pt x="0" y="0"/>
                </a:lnTo>
                <a:lnTo>
                  <a:pt x="0" y="21281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5236267" y="2982914"/>
            <a:ext cx="157639" cy="517208"/>
          </a:xfrm>
          <a:custGeom>
            <a:avLst/>
            <a:gdLst/>
            <a:ahLst/>
            <a:cxnLst/>
            <a:rect l="l" t="t" r="r" b="b"/>
            <a:pathLst>
              <a:path w="210185" h="689610">
                <a:moveTo>
                  <a:pt x="0" y="689022"/>
                </a:moveTo>
                <a:lnTo>
                  <a:pt x="209670" y="689022"/>
                </a:lnTo>
                <a:lnTo>
                  <a:pt x="209670" y="0"/>
                </a:lnTo>
                <a:lnTo>
                  <a:pt x="0" y="0"/>
                </a:lnTo>
                <a:lnTo>
                  <a:pt x="0" y="689022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5522030" y="2592415"/>
            <a:ext cx="164783" cy="907733"/>
          </a:xfrm>
          <a:custGeom>
            <a:avLst/>
            <a:gdLst/>
            <a:ahLst/>
            <a:cxnLst/>
            <a:rect l="l" t="t" r="r" b="b"/>
            <a:pathLst>
              <a:path w="219710" h="1210310">
                <a:moveTo>
                  <a:pt x="0" y="1209688"/>
                </a:moveTo>
                <a:lnTo>
                  <a:pt x="219172" y="1209688"/>
                </a:lnTo>
                <a:lnTo>
                  <a:pt x="219172" y="0"/>
                </a:lnTo>
                <a:lnTo>
                  <a:pt x="0" y="0"/>
                </a:lnTo>
                <a:lnTo>
                  <a:pt x="0" y="1209688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5814921" y="2447133"/>
            <a:ext cx="157639" cy="1052989"/>
          </a:xfrm>
          <a:custGeom>
            <a:avLst/>
            <a:gdLst/>
            <a:ahLst/>
            <a:cxnLst/>
            <a:rect l="l" t="t" r="r" b="b"/>
            <a:pathLst>
              <a:path w="210185" h="1403985">
                <a:moveTo>
                  <a:pt x="0" y="1403397"/>
                </a:moveTo>
                <a:lnTo>
                  <a:pt x="209670" y="1403397"/>
                </a:lnTo>
                <a:lnTo>
                  <a:pt x="209670" y="0"/>
                </a:lnTo>
                <a:lnTo>
                  <a:pt x="0" y="0"/>
                </a:lnTo>
                <a:lnTo>
                  <a:pt x="0" y="1403397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6100637" y="2392442"/>
            <a:ext cx="164783" cy="1107281"/>
          </a:xfrm>
          <a:custGeom>
            <a:avLst/>
            <a:gdLst/>
            <a:ahLst/>
            <a:cxnLst/>
            <a:rect l="l" t="t" r="r" b="b"/>
            <a:pathLst>
              <a:path w="219709" h="1476375">
                <a:moveTo>
                  <a:pt x="0" y="1476319"/>
                </a:moveTo>
                <a:lnTo>
                  <a:pt x="219172" y="1476319"/>
                </a:lnTo>
                <a:lnTo>
                  <a:pt x="219172" y="0"/>
                </a:lnTo>
                <a:lnTo>
                  <a:pt x="0" y="0"/>
                </a:lnTo>
                <a:lnTo>
                  <a:pt x="0" y="1476319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6393575" y="2242378"/>
            <a:ext cx="157639" cy="1257300"/>
          </a:xfrm>
          <a:custGeom>
            <a:avLst/>
            <a:gdLst/>
            <a:ahLst/>
            <a:cxnLst/>
            <a:rect l="l" t="t" r="r" b="b"/>
            <a:pathLst>
              <a:path w="210184" h="1676400">
                <a:moveTo>
                  <a:pt x="0" y="1676404"/>
                </a:moveTo>
                <a:lnTo>
                  <a:pt x="209670" y="1676404"/>
                </a:lnTo>
                <a:lnTo>
                  <a:pt x="209670" y="0"/>
                </a:lnTo>
                <a:lnTo>
                  <a:pt x="0" y="0"/>
                </a:lnTo>
                <a:lnTo>
                  <a:pt x="0" y="1676404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6679386" y="2068514"/>
            <a:ext cx="157639" cy="1431608"/>
          </a:xfrm>
          <a:custGeom>
            <a:avLst/>
            <a:gdLst/>
            <a:ahLst/>
            <a:cxnLst/>
            <a:rect l="l" t="t" r="r" b="b"/>
            <a:pathLst>
              <a:path w="210184" h="1908810">
                <a:moveTo>
                  <a:pt x="0" y="1908222"/>
                </a:moveTo>
                <a:lnTo>
                  <a:pt x="209670" y="1908222"/>
                </a:lnTo>
                <a:lnTo>
                  <a:pt x="209670" y="0"/>
                </a:lnTo>
                <a:lnTo>
                  <a:pt x="0" y="0"/>
                </a:lnTo>
                <a:lnTo>
                  <a:pt x="0" y="1908222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6965102" y="2428058"/>
            <a:ext cx="164783" cy="1072039"/>
          </a:xfrm>
          <a:custGeom>
            <a:avLst/>
            <a:gdLst/>
            <a:ahLst/>
            <a:cxnLst/>
            <a:rect l="l" t="t" r="r" b="b"/>
            <a:pathLst>
              <a:path w="219709" h="1429385">
                <a:moveTo>
                  <a:pt x="0" y="1428831"/>
                </a:moveTo>
                <a:lnTo>
                  <a:pt x="219172" y="1428831"/>
                </a:lnTo>
                <a:lnTo>
                  <a:pt x="219172" y="0"/>
                </a:lnTo>
                <a:lnTo>
                  <a:pt x="0" y="0"/>
                </a:lnTo>
                <a:lnTo>
                  <a:pt x="0" y="1428831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7258040" y="1692272"/>
            <a:ext cx="157639" cy="1807845"/>
          </a:xfrm>
          <a:custGeom>
            <a:avLst/>
            <a:gdLst/>
            <a:ahLst/>
            <a:cxnLst/>
            <a:rect l="l" t="t" r="r" b="b"/>
            <a:pathLst>
              <a:path w="210184" h="2410460">
                <a:moveTo>
                  <a:pt x="0" y="2409878"/>
                </a:moveTo>
                <a:lnTo>
                  <a:pt x="209670" y="2409878"/>
                </a:lnTo>
                <a:lnTo>
                  <a:pt x="209670" y="0"/>
                </a:lnTo>
                <a:lnTo>
                  <a:pt x="0" y="0"/>
                </a:lnTo>
                <a:lnTo>
                  <a:pt x="0" y="2409878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175694" y="1595833"/>
            <a:ext cx="0" cy="1900714"/>
          </a:xfrm>
          <a:custGeom>
            <a:avLst/>
            <a:gdLst/>
            <a:ahLst/>
            <a:cxnLst/>
            <a:rect l="l" t="t" r="r" b="b"/>
            <a:pathLst>
              <a:path h="2534285">
                <a:moveTo>
                  <a:pt x="0" y="0"/>
                </a:moveTo>
                <a:lnTo>
                  <a:pt x="0" y="2533716"/>
                </a:lnTo>
              </a:path>
            </a:pathLst>
          </a:custGeom>
          <a:ln w="95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5139825" y="3503243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23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5139825" y="2867373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23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5139825" y="2231702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23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5139825" y="1595833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23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175694" y="3503243"/>
            <a:ext cx="2300764" cy="0"/>
          </a:xfrm>
          <a:custGeom>
            <a:avLst/>
            <a:gdLst/>
            <a:ahLst/>
            <a:cxnLst/>
            <a:rect l="l" t="t" r="r" b="b"/>
            <a:pathLst>
              <a:path w="3067684">
                <a:moveTo>
                  <a:pt x="0" y="0"/>
                </a:moveTo>
                <a:lnTo>
                  <a:pt x="3067087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7483136" y="1595833"/>
            <a:ext cx="0" cy="1900714"/>
          </a:xfrm>
          <a:custGeom>
            <a:avLst/>
            <a:gdLst/>
            <a:ahLst/>
            <a:cxnLst/>
            <a:rect l="l" t="t" r="r" b="b"/>
            <a:pathLst>
              <a:path h="2534285">
                <a:moveTo>
                  <a:pt x="0" y="0"/>
                </a:moveTo>
                <a:lnTo>
                  <a:pt x="0" y="2533716"/>
                </a:lnTo>
              </a:path>
            </a:pathLst>
          </a:custGeom>
          <a:ln w="95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7483136" y="3503243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7483136" y="3210477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7483136" y="2917473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7483136" y="2624432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7483136" y="2331713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7483136" y="2038709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7483136" y="1745896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06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5318458" y="2646087"/>
            <a:ext cx="286226" cy="400526"/>
          </a:xfrm>
          <a:custGeom>
            <a:avLst/>
            <a:gdLst/>
            <a:ahLst/>
            <a:cxnLst/>
            <a:rect l="l" t="t" r="r" b="b"/>
            <a:pathLst>
              <a:path w="381635" h="534035">
                <a:moveTo>
                  <a:pt x="0" y="533440"/>
                </a:moveTo>
                <a:lnTo>
                  <a:pt x="381018" y="0"/>
                </a:lnTo>
              </a:path>
            </a:pathLst>
          </a:custGeom>
          <a:ln w="950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5611347" y="2510270"/>
            <a:ext cx="279083" cy="129064"/>
          </a:xfrm>
          <a:custGeom>
            <a:avLst/>
            <a:gdLst/>
            <a:ahLst/>
            <a:cxnLst/>
            <a:rect l="l" t="t" r="r" b="b"/>
            <a:pathLst>
              <a:path w="372110" h="172085">
                <a:moveTo>
                  <a:pt x="0" y="171591"/>
                </a:moveTo>
                <a:lnTo>
                  <a:pt x="371516" y="0"/>
                </a:lnTo>
              </a:path>
            </a:pathLst>
          </a:custGeom>
          <a:ln w="9498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5897110" y="2324590"/>
            <a:ext cx="279083" cy="185738"/>
          </a:xfrm>
          <a:custGeom>
            <a:avLst/>
            <a:gdLst/>
            <a:ahLst/>
            <a:cxnLst/>
            <a:rect l="l" t="t" r="r" b="b"/>
            <a:pathLst>
              <a:path w="372109" h="247650">
                <a:moveTo>
                  <a:pt x="0" y="247572"/>
                </a:moveTo>
                <a:lnTo>
                  <a:pt x="371580" y="0"/>
                </a:lnTo>
              </a:path>
            </a:pathLst>
          </a:custGeom>
          <a:ln w="9498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6182922" y="2167404"/>
            <a:ext cx="285750" cy="157639"/>
          </a:xfrm>
          <a:custGeom>
            <a:avLst/>
            <a:gdLst/>
            <a:ahLst/>
            <a:cxnLst/>
            <a:rect l="l" t="t" r="r" b="b"/>
            <a:pathLst>
              <a:path w="381000" h="210185">
                <a:moveTo>
                  <a:pt x="0" y="209582"/>
                </a:moveTo>
                <a:lnTo>
                  <a:pt x="380955" y="0"/>
                </a:lnTo>
              </a:path>
            </a:pathLst>
          </a:custGeom>
          <a:ln w="9498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6475764" y="2131502"/>
            <a:ext cx="279083" cy="36195"/>
          </a:xfrm>
          <a:custGeom>
            <a:avLst/>
            <a:gdLst/>
            <a:ahLst/>
            <a:cxnLst/>
            <a:rect l="l" t="t" r="r" b="b"/>
            <a:pathLst>
              <a:path w="372109" h="48260">
                <a:moveTo>
                  <a:pt x="0" y="47868"/>
                </a:moveTo>
                <a:lnTo>
                  <a:pt x="371580" y="0"/>
                </a:lnTo>
              </a:path>
            </a:pathLst>
          </a:custGeom>
          <a:ln w="9497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6761576" y="1845907"/>
            <a:ext cx="278606" cy="285750"/>
          </a:xfrm>
          <a:custGeom>
            <a:avLst/>
            <a:gdLst/>
            <a:ahLst/>
            <a:cxnLst/>
            <a:rect l="l" t="t" r="r" b="b"/>
            <a:pathLst>
              <a:path w="371475" h="381000">
                <a:moveTo>
                  <a:pt x="0" y="380793"/>
                </a:moveTo>
                <a:lnTo>
                  <a:pt x="371453" y="0"/>
                </a:lnTo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7047293" y="1602956"/>
            <a:ext cx="286226" cy="236220"/>
          </a:xfrm>
          <a:custGeom>
            <a:avLst/>
            <a:gdLst/>
            <a:ahLst/>
            <a:cxnLst/>
            <a:rect l="l" t="t" r="r" b="b"/>
            <a:pathLst>
              <a:path w="381634" h="314960">
                <a:moveTo>
                  <a:pt x="0" y="314436"/>
                </a:moveTo>
                <a:lnTo>
                  <a:pt x="381081" y="0"/>
                </a:lnTo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5286389" y="3014089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34090" y="0"/>
                </a:moveTo>
                <a:lnTo>
                  <a:pt x="16630" y="2127"/>
                </a:lnTo>
                <a:lnTo>
                  <a:pt x="5733" y="8972"/>
                </a:lnTo>
                <a:lnTo>
                  <a:pt x="625" y="20494"/>
                </a:lnTo>
                <a:lnTo>
                  <a:pt x="0" y="28207"/>
                </a:lnTo>
                <a:lnTo>
                  <a:pt x="2016" y="43197"/>
                </a:lnTo>
                <a:lnTo>
                  <a:pt x="8065" y="55945"/>
                </a:lnTo>
                <a:lnTo>
                  <a:pt x="18148" y="64341"/>
                </a:lnTo>
                <a:lnTo>
                  <a:pt x="34554" y="63249"/>
                </a:lnTo>
                <a:lnTo>
                  <a:pt x="48017" y="58028"/>
                </a:lnTo>
                <a:lnTo>
                  <a:pt x="58112" y="49701"/>
                </a:lnTo>
                <a:lnTo>
                  <a:pt x="64418" y="39287"/>
                </a:lnTo>
                <a:lnTo>
                  <a:pt x="62859" y="21958"/>
                </a:lnTo>
                <a:lnTo>
                  <a:pt x="56318" y="10142"/>
                </a:lnTo>
                <a:lnTo>
                  <a:pt x="46245" y="3076"/>
                </a:lnTo>
                <a:lnTo>
                  <a:pt x="34090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5286389" y="3014089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0" y="28207"/>
                </a:moveTo>
                <a:lnTo>
                  <a:pt x="2016" y="43197"/>
                </a:lnTo>
                <a:lnTo>
                  <a:pt x="8065" y="55945"/>
                </a:lnTo>
                <a:lnTo>
                  <a:pt x="18148" y="64341"/>
                </a:lnTo>
                <a:lnTo>
                  <a:pt x="34554" y="63249"/>
                </a:lnTo>
                <a:lnTo>
                  <a:pt x="48017" y="58028"/>
                </a:lnTo>
                <a:lnTo>
                  <a:pt x="58112" y="49701"/>
                </a:lnTo>
                <a:lnTo>
                  <a:pt x="64418" y="39287"/>
                </a:lnTo>
                <a:lnTo>
                  <a:pt x="62859" y="21958"/>
                </a:lnTo>
                <a:lnTo>
                  <a:pt x="56318" y="10142"/>
                </a:lnTo>
                <a:lnTo>
                  <a:pt x="46245" y="3076"/>
                </a:lnTo>
                <a:lnTo>
                  <a:pt x="34090" y="0"/>
                </a:lnTo>
                <a:lnTo>
                  <a:pt x="16630" y="2127"/>
                </a:lnTo>
                <a:lnTo>
                  <a:pt x="5733" y="8972"/>
                </a:lnTo>
                <a:lnTo>
                  <a:pt x="625" y="20494"/>
                </a:lnTo>
                <a:lnTo>
                  <a:pt x="0" y="28207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5579279" y="2606910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34403" y="0"/>
                </a:moveTo>
                <a:lnTo>
                  <a:pt x="16827" y="2080"/>
                </a:lnTo>
                <a:lnTo>
                  <a:pt x="5850" y="8835"/>
                </a:lnTo>
                <a:lnTo>
                  <a:pt x="669" y="20221"/>
                </a:lnTo>
                <a:lnTo>
                  <a:pt x="0" y="28174"/>
                </a:lnTo>
                <a:lnTo>
                  <a:pt x="2020" y="43141"/>
                </a:lnTo>
                <a:lnTo>
                  <a:pt x="8083" y="55878"/>
                </a:lnTo>
                <a:lnTo>
                  <a:pt x="18187" y="64263"/>
                </a:lnTo>
                <a:lnTo>
                  <a:pt x="34569" y="63171"/>
                </a:lnTo>
                <a:lnTo>
                  <a:pt x="48077" y="57975"/>
                </a:lnTo>
                <a:lnTo>
                  <a:pt x="58258" y="49692"/>
                </a:lnTo>
                <a:lnTo>
                  <a:pt x="64659" y="39338"/>
                </a:lnTo>
                <a:lnTo>
                  <a:pt x="63126" y="22050"/>
                </a:lnTo>
                <a:lnTo>
                  <a:pt x="56590" y="10234"/>
                </a:lnTo>
                <a:lnTo>
                  <a:pt x="46525" y="3135"/>
                </a:lnTo>
                <a:lnTo>
                  <a:pt x="34403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5579279" y="2606910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0" y="28174"/>
                </a:moveTo>
                <a:lnTo>
                  <a:pt x="2020" y="43141"/>
                </a:lnTo>
                <a:lnTo>
                  <a:pt x="8083" y="55878"/>
                </a:lnTo>
                <a:lnTo>
                  <a:pt x="18187" y="64263"/>
                </a:lnTo>
                <a:lnTo>
                  <a:pt x="34569" y="63171"/>
                </a:lnTo>
                <a:lnTo>
                  <a:pt x="48077" y="57975"/>
                </a:lnTo>
                <a:lnTo>
                  <a:pt x="58258" y="49692"/>
                </a:lnTo>
                <a:lnTo>
                  <a:pt x="64659" y="39338"/>
                </a:lnTo>
                <a:lnTo>
                  <a:pt x="63126" y="22050"/>
                </a:lnTo>
                <a:lnTo>
                  <a:pt x="56590" y="10234"/>
                </a:lnTo>
                <a:lnTo>
                  <a:pt x="46525" y="3135"/>
                </a:lnTo>
                <a:lnTo>
                  <a:pt x="34403" y="0"/>
                </a:lnTo>
                <a:lnTo>
                  <a:pt x="16827" y="2080"/>
                </a:lnTo>
                <a:lnTo>
                  <a:pt x="5850" y="8835"/>
                </a:lnTo>
                <a:lnTo>
                  <a:pt x="669" y="20221"/>
                </a:lnTo>
                <a:lnTo>
                  <a:pt x="0" y="28174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5865042" y="2478355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33738" y="0"/>
                </a:moveTo>
                <a:lnTo>
                  <a:pt x="16410" y="2180"/>
                </a:lnTo>
                <a:lnTo>
                  <a:pt x="5602" y="9126"/>
                </a:lnTo>
                <a:lnTo>
                  <a:pt x="576" y="20805"/>
                </a:lnTo>
                <a:lnTo>
                  <a:pt x="0" y="28243"/>
                </a:lnTo>
                <a:lnTo>
                  <a:pt x="2038" y="43117"/>
                </a:lnTo>
                <a:lnTo>
                  <a:pt x="8152" y="55813"/>
                </a:lnTo>
                <a:lnTo>
                  <a:pt x="18342" y="64150"/>
                </a:lnTo>
                <a:lnTo>
                  <a:pt x="34751" y="62995"/>
                </a:lnTo>
                <a:lnTo>
                  <a:pt x="48212" y="57697"/>
                </a:lnTo>
                <a:lnTo>
                  <a:pt x="58286" y="49309"/>
                </a:lnTo>
                <a:lnTo>
                  <a:pt x="64529" y="38885"/>
                </a:lnTo>
                <a:lnTo>
                  <a:pt x="62881" y="21692"/>
                </a:lnTo>
                <a:lnTo>
                  <a:pt x="56218" y="9978"/>
                </a:lnTo>
                <a:lnTo>
                  <a:pt x="46013" y="2996"/>
                </a:lnTo>
                <a:lnTo>
                  <a:pt x="33738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5865042" y="2478355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0" y="28243"/>
                </a:moveTo>
                <a:lnTo>
                  <a:pt x="2038" y="43117"/>
                </a:lnTo>
                <a:lnTo>
                  <a:pt x="8152" y="55813"/>
                </a:lnTo>
                <a:lnTo>
                  <a:pt x="18342" y="64150"/>
                </a:lnTo>
                <a:lnTo>
                  <a:pt x="34751" y="62995"/>
                </a:lnTo>
                <a:lnTo>
                  <a:pt x="48212" y="57697"/>
                </a:lnTo>
                <a:lnTo>
                  <a:pt x="58286" y="49309"/>
                </a:lnTo>
                <a:lnTo>
                  <a:pt x="64529" y="38885"/>
                </a:lnTo>
                <a:lnTo>
                  <a:pt x="62881" y="21692"/>
                </a:lnTo>
                <a:lnTo>
                  <a:pt x="56218" y="9978"/>
                </a:lnTo>
                <a:lnTo>
                  <a:pt x="46013" y="2996"/>
                </a:lnTo>
                <a:lnTo>
                  <a:pt x="33738" y="0"/>
                </a:lnTo>
                <a:lnTo>
                  <a:pt x="16410" y="2180"/>
                </a:lnTo>
                <a:lnTo>
                  <a:pt x="5602" y="9126"/>
                </a:lnTo>
                <a:lnTo>
                  <a:pt x="576" y="20805"/>
                </a:lnTo>
                <a:lnTo>
                  <a:pt x="0" y="28243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6150807" y="2292498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33900" y="0"/>
                </a:move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6150807" y="2292498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70">
                <a:moveTo>
                  <a:pt x="0" y="28480"/>
                </a:move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6443744" y="2135311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33900" y="0"/>
                </a:move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6443744" y="2135311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0" y="28480"/>
                </a:move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6729460" y="2099700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33969" y="0"/>
                </a:moveTo>
                <a:lnTo>
                  <a:pt x="16554" y="2145"/>
                </a:lnTo>
                <a:lnTo>
                  <a:pt x="5688" y="9025"/>
                </a:lnTo>
                <a:lnTo>
                  <a:pt x="608" y="20601"/>
                </a:lnTo>
                <a:lnTo>
                  <a:pt x="0" y="28219"/>
                </a:lnTo>
                <a:lnTo>
                  <a:pt x="2020" y="43078"/>
                </a:lnTo>
                <a:lnTo>
                  <a:pt x="8083" y="55836"/>
                </a:lnTo>
                <a:lnTo>
                  <a:pt x="18187" y="64284"/>
                </a:lnTo>
                <a:lnTo>
                  <a:pt x="34589" y="63167"/>
                </a:lnTo>
                <a:lnTo>
                  <a:pt x="48050" y="57892"/>
                </a:lnTo>
                <a:lnTo>
                  <a:pt x="58141" y="49524"/>
                </a:lnTo>
                <a:lnTo>
                  <a:pt x="64436" y="39128"/>
                </a:lnTo>
                <a:lnTo>
                  <a:pt x="62857" y="21857"/>
                </a:lnTo>
                <a:lnTo>
                  <a:pt x="56281" y="10082"/>
                </a:lnTo>
                <a:lnTo>
                  <a:pt x="46165" y="3048"/>
                </a:lnTo>
                <a:lnTo>
                  <a:pt x="33969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6729460" y="2099700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0" y="28219"/>
                </a:moveTo>
                <a:lnTo>
                  <a:pt x="2020" y="43078"/>
                </a:lnTo>
                <a:lnTo>
                  <a:pt x="8083" y="55836"/>
                </a:lnTo>
                <a:lnTo>
                  <a:pt x="18187" y="64284"/>
                </a:lnTo>
                <a:lnTo>
                  <a:pt x="34589" y="63167"/>
                </a:lnTo>
                <a:lnTo>
                  <a:pt x="48050" y="57892"/>
                </a:lnTo>
                <a:lnTo>
                  <a:pt x="58141" y="49524"/>
                </a:lnTo>
                <a:lnTo>
                  <a:pt x="64436" y="39128"/>
                </a:lnTo>
                <a:lnTo>
                  <a:pt x="62857" y="21857"/>
                </a:lnTo>
                <a:lnTo>
                  <a:pt x="56281" y="10082"/>
                </a:lnTo>
                <a:lnTo>
                  <a:pt x="46165" y="3048"/>
                </a:lnTo>
                <a:lnTo>
                  <a:pt x="33969" y="0"/>
                </a:lnTo>
                <a:lnTo>
                  <a:pt x="16554" y="2145"/>
                </a:lnTo>
                <a:lnTo>
                  <a:pt x="5688" y="9025"/>
                </a:lnTo>
                <a:lnTo>
                  <a:pt x="608" y="20601"/>
                </a:lnTo>
                <a:lnTo>
                  <a:pt x="0" y="28219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7015272" y="1806691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33900" y="0"/>
                </a:move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7015272" y="1806691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0" y="28480"/>
                </a:moveTo>
                <a:lnTo>
                  <a:pt x="2038" y="43354"/>
                </a:lnTo>
                <a:lnTo>
                  <a:pt x="8152" y="56050"/>
                </a:lnTo>
                <a:lnTo>
                  <a:pt x="18342" y="64387"/>
                </a:lnTo>
                <a:lnTo>
                  <a:pt x="34751" y="63232"/>
                </a:lnTo>
                <a:lnTo>
                  <a:pt x="48212" y="57933"/>
                </a:lnTo>
                <a:lnTo>
                  <a:pt x="58286" y="49546"/>
                </a:lnTo>
                <a:lnTo>
                  <a:pt x="64529" y="39122"/>
                </a:lnTo>
                <a:lnTo>
                  <a:pt x="62895" y="21838"/>
                </a:lnTo>
                <a:lnTo>
                  <a:pt x="56273" y="10062"/>
                </a:lnTo>
                <a:lnTo>
                  <a:pt x="46122" y="3034"/>
                </a:lnTo>
                <a:lnTo>
                  <a:pt x="33900" y="0"/>
                </a:lnTo>
                <a:lnTo>
                  <a:pt x="16563" y="2145"/>
                </a:lnTo>
                <a:lnTo>
                  <a:pt x="5720" y="9034"/>
                </a:lnTo>
                <a:lnTo>
                  <a:pt x="625" y="20666"/>
                </a:lnTo>
                <a:lnTo>
                  <a:pt x="0" y="28480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7308114" y="1563747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33981" y="0"/>
                </a:moveTo>
                <a:lnTo>
                  <a:pt x="16639" y="2127"/>
                </a:lnTo>
                <a:lnTo>
                  <a:pt x="5779" y="8988"/>
                </a:lnTo>
                <a:lnTo>
                  <a:pt x="650" y="20596"/>
                </a:lnTo>
                <a:lnTo>
                  <a:pt x="0" y="28598"/>
                </a:lnTo>
                <a:lnTo>
                  <a:pt x="2038" y="43472"/>
                </a:lnTo>
                <a:lnTo>
                  <a:pt x="8152" y="56168"/>
                </a:lnTo>
                <a:lnTo>
                  <a:pt x="18342" y="64506"/>
                </a:lnTo>
                <a:lnTo>
                  <a:pt x="34751" y="63350"/>
                </a:lnTo>
                <a:lnTo>
                  <a:pt x="48212" y="58052"/>
                </a:lnTo>
                <a:lnTo>
                  <a:pt x="58286" y="49664"/>
                </a:lnTo>
                <a:lnTo>
                  <a:pt x="64529" y="39240"/>
                </a:lnTo>
                <a:lnTo>
                  <a:pt x="62902" y="21912"/>
                </a:lnTo>
                <a:lnTo>
                  <a:pt x="56300" y="10103"/>
                </a:lnTo>
                <a:lnTo>
                  <a:pt x="46176" y="3054"/>
                </a:lnTo>
                <a:lnTo>
                  <a:pt x="33981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7308114" y="1563747"/>
            <a:ext cx="48577" cy="48577"/>
          </a:xfrm>
          <a:custGeom>
            <a:avLst/>
            <a:gdLst/>
            <a:ahLst/>
            <a:cxnLst/>
            <a:rect l="l" t="t" r="r" b="b"/>
            <a:pathLst>
              <a:path w="64770" h="64769">
                <a:moveTo>
                  <a:pt x="0" y="28598"/>
                </a:moveTo>
                <a:lnTo>
                  <a:pt x="2038" y="43472"/>
                </a:lnTo>
                <a:lnTo>
                  <a:pt x="8152" y="56168"/>
                </a:lnTo>
                <a:lnTo>
                  <a:pt x="18342" y="64506"/>
                </a:lnTo>
                <a:lnTo>
                  <a:pt x="34751" y="63350"/>
                </a:lnTo>
                <a:lnTo>
                  <a:pt x="48212" y="58052"/>
                </a:lnTo>
                <a:lnTo>
                  <a:pt x="58286" y="49664"/>
                </a:lnTo>
                <a:lnTo>
                  <a:pt x="64529" y="39240"/>
                </a:lnTo>
                <a:lnTo>
                  <a:pt x="62902" y="21912"/>
                </a:lnTo>
                <a:lnTo>
                  <a:pt x="56300" y="10103"/>
                </a:lnTo>
                <a:lnTo>
                  <a:pt x="46176" y="3054"/>
                </a:lnTo>
                <a:lnTo>
                  <a:pt x="33981" y="0"/>
                </a:lnTo>
                <a:lnTo>
                  <a:pt x="16639" y="2127"/>
                </a:lnTo>
                <a:lnTo>
                  <a:pt x="5779" y="8988"/>
                </a:lnTo>
                <a:lnTo>
                  <a:pt x="650" y="20596"/>
                </a:lnTo>
                <a:lnTo>
                  <a:pt x="0" y="28598"/>
                </a:lnTo>
                <a:close/>
              </a:path>
            </a:pathLst>
          </a:custGeom>
          <a:ln w="949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 txBox="1"/>
          <p:nvPr/>
        </p:nvSpPr>
        <p:spPr>
          <a:xfrm>
            <a:off x="7555800" y="3447477"/>
            <a:ext cx="15906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810696" y="3434876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5393531" y="2706690"/>
            <a:ext cx="0" cy="159544"/>
          </a:xfrm>
          <a:custGeom>
            <a:avLst/>
            <a:gdLst/>
            <a:ahLst/>
            <a:cxnLst/>
            <a:rect l="l" t="t" r="r" b="b"/>
            <a:pathLst>
              <a:path h="212725">
                <a:moveTo>
                  <a:pt x="0" y="0"/>
                </a:moveTo>
                <a:lnTo>
                  <a:pt x="0" y="2127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5393531" y="2982914"/>
            <a:ext cx="0" cy="513398"/>
          </a:xfrm>
          <a:custGeom>
            <a:avLst/>
            <a:gdLst/>
            <a:ahLst/>
            <a:cxnLst/>
            <a:rect l="l" t="t" r="r" b="b"/>
            <a:pathLst>
              <a:path h="684529">
                <a:moveTo>
                  <a:pt x="0" y="0"/>
                </a:moveTo>
                <a:lnTo>
                  <a:pt x="0" y="6841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5236369" y="2706690"/>
            <a:ext cx="0" cy="159544"/>
          </a:xfrm>
          <a:custGeom>
            <a:avLst/>
            <a:gdLst/>
            <a:ahLst/>
            <a:cxnLst/>
            <a:rect l="l" t="t" r="r" b="b"/>
            <a:pathLst>
              <a:path h="212725">
                <a:moveTo>
                  <a:pt x="0" y="0"/>
                </a:moveTo>
                <a:lnTo>
                  <a:pt x="0" y="2127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5236369" y="2982914"/>
            <a:ext cx="0" cy="513398"/>
          </a:xfrm>
          <a:custGeom>
            <a:avLst/>
            <a:gdLst/>
            <a:ahLst/>
            <a:cxnLst/>
            <a:rect l="l" t="t" r="r" b="b"/>
            <a:pathLst>
              <a:path h="684529">
                <a:moveTo>
                  <a:pt x="0" y="0"/>
                </a:moveTo>
                <a:lnTo>
                  <a:pt x="0" y="6841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5236369" y="2706689"/>
            <a:ext cx="157163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/>
          <p:nvPr/>
        </p:nvSpPr>
        <p:spPr>
          <a:xfrm>
            <a:off x="7258050" y="1692277"/>
            <a:ext cx="0" cy="1804035"/>
          </a:xfrm>
          <a:custGeom>
            <a:avLst/>
            <a:gdLst/>
            <a:ahLst/>
            <a:cxnLst/>
            <a:rect l="l" t="t" r="r" b="b"/>
            <a:pathLst>
              <a:path h="2405379">
                <a:moveTo>
                  <a:pt x="0" y="0"/>
                </a:moveTo>
                <a:lnTo>
                  <a:pt x="0" y="24049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6" name="object 56"/>
          <p:cNvSpPr/>
          <p:nvPr/>
        </p:nvSpPr>
        <p:spPr>
          <a:xfrm>
            <a:off x="7415213" y="1692277"/>
            <a:ext cx="0" cy="1804035"/>
          </a:xfrm>
          <a:custGeom>
            <a:avLst/>
            <a:gdLst/>
            <a:ahLst/>
            <a:cxnLst/>
            <a:rect l="l" t="t" r="r" b="b"/>
            <a:pathLst>
              <a:path h="2405379">
                <a:moveTo>
                  <a:pt x="0" y="0"/>
                </a:moveTo>
                <a:lnTo>
                  <a:pt x="0" y="24049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686425" y="2592389"/>
            <a:ext cx="0" cy="903923"/>
          </a:xfrm>
          <a:custGeom>
            <a:avLst/>
            <a:gdLst/>
            <a:ahLst/>
            <a:cxnLst/>
            <a:rect l="l" t="t" r="r" b="b"/>
            <a:pathLst>
              <a:path h="1205229">
                <a:moveTo>
                  <a:pt x="0" y="0"/>
                </a:moveTo>
                <a:lnTo>
                  <a:pt x="0" y="12048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6965156" y="2428083"/>
            <a:ext cx="0" cy="1068229"/>
          </a:xfrm>
          <a:custGeom>
            <a:avLst/>
            <a:gdLst/>
            <a:ahLst/>
            <a:cxnLst/>
            <a:rect l="l" t="t" r="r" b="b"/>
            <a:pathLst>
              <a:path h="1424304">
                <a:moveTo>
                  <a:pt x="0" y="0"/>
                </a:moveTo>
                <a:lnTo>
                  <a:pt x="0" y="142392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6965157" y="2428083"/>
            <a:ext cx="164306" cy="0"/>
          </a:xfrm>
          <a:custGeom>
            <a:avLst/>
            <a:gdLst/>
            <a:ahLst/>
            <a:cxnLst/>
            <a:rect l="l" t="t" r="r" b="b"/>
            <a:pathLst>
              <a:path w="219075">
                <a:moveTo>
                  <a:pt x="0" y="0"/>
                </a:moveTo>
                <a:lnTo>
                  <a:pt x="2190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6836569" y="2068514"/>
            <a:ext cx="0" cy="1427798"/>
          </a:xfrm>
          <a:custGeom>
            <a:avLst/>
            <a:gdLst/>
            <a:ahLst/>
            <a:cxnLst/>
            <a:rect l="l" t="t" r="r" b="b"/>
            <a:pathLst>
              <a:path h="1903729">
                <a:moveTo>
                  <a:pt x="0" y="0"/>
                </a:moveTo>
                <a:lnTo>
                  <a:pt x="0" y="19033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6679406" y="2068514"/>
            <a:ext cx="0" cy="1427798"/>
          </a:xfrm>
          <a:custGeom>
            <a:avLst/>
            <a:gdLst/>
            <a:ahLst/>
            <a:cxnLst/>
            <a:rect l="l" t="t" r="r" b="b"/>
            <a:pathLst>
              <a:path h="1903729">
                <a:moveTo>
                  <a:pt x="0" y="0"/>
                </a:moveTo>
                <a:lnTo>
                  <a:pt x="0" y="19033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5972175" y="2447133"/>
            <a:ext cx="0" cy="1049179"/>
          </a:xfrm>
          <a:custGeom>
            <a:avLst/>
            <a:gdLst/>
            <a:ahLst/>
            <a:cxnLst/>
            <a:rect l="l" t="t" r="r" b="b"/>
            <a:pathLst>
              <a:path h="1398904">
                <a:moveTo>
                  <a:pt x="0" y="0"/>
                </a:moveTo>
                <a:lnTo>
                  <a:pt x="0" y="139852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5815013" y="2447133"/>
            <a:ext cx="0" cy="1049179"/>
          </a:xfrm>
          <a:custGeom>
            <a:avLst/>
            <a:gdLst/>
            <a:ahLst/>
            <a:cxnLst/>
            <a:rect l="l" t="t" r="r" b="b"/>
            <a:pathLst>
              <a:path h="1398904">
                <a:moveTo>
                  <a:pt x="0" y="0"/>
                </a:moveTo>
                <a:lnTo>
                  <a:pt x="0" y="139852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5522119" y="2592389"/>
            <a:ext cx="0" cy="903923"/>
          </a:xfrm>
          <a:custGeom>
            <a:avLst/>
            <a:gdLst/>
            <a:ahLst/>
            <a:cxnLst/>
            <a:rect l="l" t="t" r="r" b="b"/>
            <a:pathLst>
              <a:path h="1205229">
                <a:moveTo>
                  <a:pt x="0" y="0"/>
                </a:moveTo>
                <a:lnTo>
                  <a:pt x="0" y="12048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5522119" y="2592389"/>
            <a:ext cx="164306" cy="0"/>
          </a:xfrm>
          <a:custGeom>
            <a:avLst/>
            <a:gdLst/>
            <a:ahLst/>
            <a:cxnLst/>
            <a:rect l="l" t="t" r="r" b="b"/>
            <a:pathLst>
              <a:path w="219075">
                <a:moveTo>
                  <a:pt x="0" y="0"/>
                </a:moveTo>
                <a:lnTo>
                  <a:pt x="2190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7129463" y="2428083"/>
            <a:ext cx="0" cy="1068229"/>
          </a:xfrm>
          <a:custGeom>
            <a:avLst/>
            <a:gdLst/>
            <a:ahLst/>
            <a:cxnLst/>
            <a:rect l="l" t="t" r="r" b="b"/>
            <a:pathLst>
              <a:path h="1424304">
                <a:moveTo>
                  <a:pt x="0" y="0"/>
                </a:moveTo>
                <a:lnTo>
                  <a:pt x="0" y="142392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6550819" y="2242346"/>
            <a:ext cx="0" cy="1253966"/>
          </a:xfrm>
          <a:custGeom>
            <a:avLst/>
            <a:gdLst/>
            <a:ahLst/>
            <a:cxnLst/>
            <a:rect l="l" t="t" r="r" b="b"/>
            <a:pathLst>
              <a:path h="1671954">
                <a:moveTo>
                  <a:pt x="0" y="0"/>
                </a:moveTo>
                <a:lnTo>
                  <a:pt x="0" y="16715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6393656" y="2242346"/>
            <a:ext cx="0" cy="1253966"/>
          </a:xfrm>
          <a:custGeom>
            <a:avLst/>
            <a:gdLst/>
            <a:ahLst/>
            <a:cxnLst/>
            <a:rect l="l" t="t" r="r" b="b"/>
            <a:pathLst>
              <a:path h="1671954">
                <a:moveTo>
                  <a:pt x="0" y="0"/>
                </a:moveTo>
                <a:lnTo>
                  <a:pt x="0" y="16715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/>
          <p:nvPr/>
        </p:nvSpPr>
        <p:spPr>
          <a:xfrm>
            <a:off x="6393656" y="2242346"/>
            <a:ext cx="157163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0" name="object 70"/>
          <p:cNvSpPr/>
          <p:nvPr/>
        </p:nvSpPr>
        <p:spPr>
          <a:xfrm>
            <a:off x="6265069" y="2392364"/>
            <a:ext cx="0" cy="1103948"/>
          </a:xfrm>
          <a:custGeom>
            <a:avLst/>
            <a:gdLst/>
            <a:ahLst/>
            <a:cxnLst/>
            <a:rect l="l" t="t" r="r" b="b"/>
            <a:pathLst>
              <a:path h="1471929">
                <a:moveTo>
                  <a:pt x="0" y="0"/>
                </a:moveTo>
                <a:lnTo>
                  <a:pt x="0" y="14715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1" name="object 71"/>
          <p:cNvSpPr/>
          <p:nvPr/>
        </p:nvSpPr>
        <p:spPr>
          <a:xfrm>
            <a:off x="6100763" y="2392364"/>
            <a:ext cx="0" cy="1103948"/>
          </a:xfrm>
          <a:custGeom>
            <a:avLst/>
            <a:gdLst/>
            <a:ahLst/>
            <a:cxnLst/>
            <a:rect l="l" t="t" r="r" b="b"/>
            <a:pathLst>
              <a:path h="1471929">
                <a:moveTo>
                  <a:pt x="0" y="0"/>
                </a:moveTo>
                <a:lnTo>
                  <a:pt x="0" y="14715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2" name="object 72"/>
          <p:cNvSpPr/>
          <p:nvPr/>
        </p:nvSpPr>
        <p:spPr>
          <a:xfrm>
            <a:off x="6100763" y="2392364"/>
            <a:ext cx="164306" cy="0"/>
          </a:xfrm>
          <a:custGeom>
            <a:avLst/>
            <a:gdLst/>
            <a:ahLst/>
            <a:cxnLst/>
            <a:rect l="l" t="t" r="r" b="b"/>
            <a:pathLst>
              <a:path w="219075">
                <a:moveTo>
                  <a:pt x="0" y="0"/>
                </a:moveTo>
                <a:lnTo>
                  <a:pt x="2190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3" name="object 73"/>
          <p:cNvSpPr/>
          <p:nvPr/>
        </p:nvSpPr>
        <p:spPr>
          <a:xfrm>
            <a:off x="7258050" y="1692277"/>
            <a:ext cx="157163" cy="0"/>
          </a:xfrm>
          <a:custGeom>
            <a:avLst/>
            <a:gdLst/>
            <a:ahLst/>
            <a:cxnLst/>
            <a:rect l="l" t="t" r="r" b="b"/>
            <a:pathLst>
              <a:path w="209550">
                <a:moveTo>
                  <a:pt x="0" y="0"/>
                </a:moveTo>
                <a:lnTo>
                  <a:pt x="2095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4" name="object 74"/>
          <p:cNvSpPr txBox="1"/>
          <p:nvPr/>
        </p:nvSpPr>
        <p:spPr>
          <a:xfrm>
            <a:off x="5165503" y="3559938"/>
            <a:ext cx="478631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2391">
              <a:lnSpc>
                <a:spcPts val="998"/>
              </a:lnSpc>
              <a:tabLst>
                <a:tab pos="410528" algn="l"/>
              </a:tabLst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	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  <a:p>
            <a:pPr marL="9525">
              <a:lnSpc>
                <a:spcPts val="998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5214938" y="2866234"/>
            <a:ext cx="200025" cy="116681"/>
          </a:xfrm>
          <a:custGeom>
            <a:avLst/>
            <a:gdLst/>
            <a:ahLst/>
            <a:cxnLst/>
            <a:rect l="l" t="t" r="r" b="b"/>
            <a:pathLst>
              <a:path w="266700" h="155575">
                <a:moveTo>
                  <a:pt x="0" y="155575"/>
                </a:moveTo>
                <a:lnTo>
                  <a:pt x="266700" y="155575"/>
                </a:lnTo>
                <a:lnTo>
                  <a:pt x="266700" y="0"/>
                </a:lnTo>
                <a:lnTo>
                  <a:pt x="0" y="0"/>
                </a:lnTo>
                <a:lnTo>
                  <a:pt x="0" y="1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6" name="object 76"/>
          <p:cNvSpPr/>
          <p:nvPr/>
        </p:nvSpPr>
        <p:spPr>
          <a:xfrm>
            <a:off x="5793581" y="2330452"/>
            <a:ext cx="200025" cy="116681"/>
          </a:xfrm>
          <a:custGeom>
            <a:avLst/>
            <a:gdLst/>
            <a:ahLst/>
            <a:cxnLst/>
            <a:rect l="l" t="t" r="r" b="b"/>
            <a:pathLst>
              <a:path w="266700" h="155575">
                <a:moveTo>
                  <a:pt x="0" y="155575"/>
                </a:moveTo>
                <a:lnTo>
                  <a:pt x="266700" y="155575"/>
                </a:lnTo>
                <a:lnTo>
                  <a:pt x="266700" y="0"/>
                </a:lnTo>
                <a:lnTo>
                  <a:pt x="0" y="0"/>
                </a:lnTo>
                <a:lnTo>
                  <a:pt x="0" y="1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7" name="object 77"/>
          <p:cNvSpPr/>
          <p:nvPr/>
        </p:nvSpPr>
        <p:spPr>
          <a:xfrm>
            <a:off x="6943725" y="1658940"/>
            <a:ext cx="200025" cy="116681"/>
          </a:xfrm>
          <a:custGeom>
            <a:avLst/>
            <a:gdLst/>
            <a:ahLst/>
            <a:cxnLst/>
            <a:rect l="l" t="t" r="r" b="b"/>
            <a:pathLst>
              <a:path w="266700" h="155575">
                <a:moveTo>
                  <a:pt x="0" y="155575"/>
                </a:moveTo>
                <a:lnTo>
                  <a:pt x="266700" y="155575"/>
                </a:lnTo>
                <a:lnTo>
                  <a:pt x="266700" y="0"/>
                </a:lnTo>
                <a:lnTo>
                  <a:pt x="0" y="0"/>
                </a:lnTo>
                <a:lnTo>
                  <a:pt x="0" y="1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8" name="object 78"/>
          <p:cNvSpPr/>
          <p:nvPr/>
        </p:nvSpPr>
        <p:spPr>
          <a:xfrm>
            <a:off x="6657975" y="1951834"/>
            <a:ext cx="200025" cy="116681"/>
          </a:xfrm>
          <a:custGeom>
            <a:avLst/>
            <a:gdLst/>
            <a:ahLst/>
            <a:cxnLst/>
            <a:rect l="l" t="t" r="r" b="b"/>
            <a:pathLst>
              <a:path w="266700" h="155575">
                <a:moveTo>
                  <a:pt x="0" y="155575"/>
                </a:moveTo>
                <a:lnTo>
                  <a:pt x="266700" y="155575"/>
                </a:lnTo>
                <a:lnTo>
                  <a:pt x="266700" y="0"/>
                </a:lnTo>
                <a:lnTo>
                  <a:pt x="0" y="0"/>
                </a:lnTo>
                <a:lnTo>
                  <a:pt x="0" y="15557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9" name="object 79"/>
          <p:cNvSpPr txBox="1"/>
          <p:nvPr/>
        </p:nvSpPr>
        <p:spPr>
          <a:xfrm>
            <a:off x="7220010" y="1173831"/>
            <a:ext cx="72961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5279" marR="3810" indent="-184309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Deli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que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y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  <a:p>
            <a:pPr marL="9525">
              <a:spcBef>
                <a:spcPts val="38"/>
              </a:spcBef>
            </a:pP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65%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362671" y="2004313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46%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6069733" y="2161500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40%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5491127" y="2475873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7555800" y="3154473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10%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7555800" y="2861470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20%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7555800" y="2568665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7555800" y="2275662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40%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7555800" y="1982944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50%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7555800" y="1689940"/>
            <a:ext cx="21621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60%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794980" y="1173831"/>
            <a:ext cx="343376" cy="4719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203" marR="3810" indent="-8715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ill 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S.</a:t>
            </a:r>
            <a:r>
              <a:rPr sz="900" spc="-8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  <a:p>
            <a:pPr marL="24765">
              <a:spcBef>
                <a:spcPts val="780"/>
              </a:spcBef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.30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4810696" y="216300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4810696" y="2798987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5206174" y="2859757"/>
            <a:ext cx="2195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16%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5810631" y="3559939"/>
            <a:ext cx="1039654" cy="3795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769">
              <a:tabLst>
                <a:tab pos="343853" algn="l"/>
                <a:tab pos="633413" algn="l"/>
                <a:tab pos="919163" algn="l"/>
              </a:tabLst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	3	4	5</a:t>
            </a:r>
            <a:endParaRPr sz="900">
              <a:latin typeface="Calibri"/>
              <a:cs typeface="Calibri"/>
            </a:endParaRPr>
          </a:p>
          <a:p>
            <a:pPr marL="9525">
              <a:spcBef>
                <a:spcPts val="791"/>
              </a:spcBef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sz="900" spc="-30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5784818" y="2323879"/>
            <a:ext cx="2195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34%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6935152" y="1652272"/>
            <a:ext cx="2195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57%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7187470" y="3559938"/>
            <a:ext cx="299085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  <a:p>
            <a:pPr algn="ctr">
              <a:lnSpc>
                <a:spcPts val="998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009828" y="3559939"/>
            <a:ext cx="7715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6649402" y="1945166"/>
            <a:ext cx="2195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47%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9" name="object 99"/>
          <p:cNvSpPr txBox="1">
            <a:spLocks noGrp="1"/>
          </p:cNvSpPr>
          <p:nvPr>
            <p:ph type="title"/>
          </p:nvPr>
        </p:nvSpPr>
        <p:spPr>
          <a:xfrm>
            <a:off x="457200" y="285750"/>
            <a:ext cx="8229600" cy="4616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 marR="3810">
              <a:lnSpc>
                <a:spcPts val="1838"/>
              </a:lnSpc>
              <a:tabLst>
                <a:tab pos="984409" algn="l"/>
              </a:tabLst>
            </a:pPr>
            <a:r>
              <a:rPr dirty="0">
                <a:latin typeface="Calibri"/>
                <a:cs typeface="Calibri"/>
              </a:rPr>
              <a:t>Ex</a:t>
            </a:r>
            <a:r>
              <a:rPr spc="4" dirty="0"/>
              <a:t>a</a:t>
            </a:r>
            <a:r>
              <a:rPr spc="-4" dirty="0"/>
              <a:t>mple</a:t>
            </a:r>
            <a:r>
              <a:rPr dirty="0">
                <a:latin typeface="Calibri"/>
                <a:cs typeface="Calibri"/>
              </a:rPr>
              <a:t>:	</a:t>
            </a:r>
            <a:r>
              <a:rPr spc="-4" dirty="0"/>
              <a:t>Help</a:t>
            </a:r>
            <a:r>
              <a:rPr spc="-8" dirty="0"/>
              <a:t> Cust</a:t>
            </a:r>
            <a:r>
              <a:rPr dirty="0">
                <a:latin typeface="Calibri"/>
                <a:cs typeface="Calibri"/>
              </a:rPr>
              <a:t>o</a:t>
            </a:r>
            <a:r>
              <a:rPr spc="4" dirty="0"/>
              <a:t>m</a:t>
            </a:r>
            <a:r>
              <a:rPr spc="-4" dirty="0"/>
              <a:t>er</a:t>
            </a:r>
            <a:r>
              <a:rPr dirty="0">
                <a:latin typeface="Calibri"/>
                <a:cs typeface="Calibri"/>
              </a:rPr>
              <a:t>s </a:t>
            </a:r>
            <a:r>
              <a:rPr spc="-8" dirty="0"/>
              <a:t>wi</a:t>
            </a:r>
            <a:r>
              <a:rPr spc="-11" dirty="0"/>
              <a:t>t</a:t>
            </a:r>
            <a:r>
              <a:rPr spc="-4" dirty="0"/>
              <a:t>h</a:t>
            </a:r>
            <a:r>
              <a:rPr dirty="0">
                <a:latin typeface="Calibri"/>
                <a:cs typeface="Calibri"/>
              </a:rPr>
              <a:t> Unsee</a:t>
            </a:r>
            <a:r>
              <a:rPr spc="-4" dirty="0"/>
              <a:t>n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 smtClean="0"/>
              <a:t>S</a:t>
            </a:r>
            <a:r>
              <a:rPr spc="-11" dirty="0" smtClean="0"/>
              <a:t>t</a:t>
            </a:r>
            <a:r>
              <a:rPr spc="-4" dirty="0" smtClean="0"/>
              <a:t>ructu</a:t>
            </a:r>
            <a:r>
              <a:rPr spc="-8" dirty="0" smtClean="0"/>
              <a:t>ra</a:t>
            </a:r>
            <a:r>
              <a:rPr spc="-4" dirty="0" smtClean="0"/>
              <a:t>l</a:t>
            </a:r>
            <a:r>
              <a:rPr lang="en-US" spc="-4" dirty="0" smtClean="0"/>
              <a:t/>
            </a:r>
            <a:br>
              <a:rPr lang="en-US" spc="-4" dirty="0" smtClean="0"/>
            </a:br>
            <a:r>
              <a:rPr spc="-4" dirty="0" smtClean="0"/>
              <a:t>Issues</a:t>
            </a:r>
            <a:r>
              <a:rPr dirty="0" smtClean="0">
                <a:latin typeface="Calibri"/>
                <a:cs typeface="Calibri"/>
              </a:rPr>
              <a:t> </a:t>
            </a:r>
            <a:r>
              <a:rPr spc="-4" dirty="0"/>
              <a:t>t</a:t>
            </a:r>
            <a:r>
              <a:rPr spc="-11" dirty="0"/>
              <a:t>h</a:t>
            </a:r>
            <a:r>
              <a:rPr spc="-4" dirty="0"/>
              <a:t>at </a:t>
            </a:r>
            <a:r>
              <a:rPr dirty="0">
                <a:latin typeface="Calibri"/>
                <a:cs typeface="Calibri"/>
              </a:rPr>
              <a:t>Af</a:t>
            </a:r>
            <a:r>
              <a:rPr spc="-8" dirty="0"/>
              <a:t>f</a:t>
            </a:r>
            <a:r>
              <a:rPr spc="-4" dirty="0"/>
              <a:t>e</a:t>
            </a:r>
            <a:r>
              <a:rPr spc="4" dirty="0"/>
              <a:t>c</a:t>
            </a:r>
            <a:r>
              <a:rPr spc="-4" dirty="0"/>
              <a:t>t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Thei</a:t>
            </a:r>
            <a:r>
              <a:rPr dirty="0">
                <a:latin typeface="Calibri"/>
                <a:cs typeface="Calibri"/>
              </a:rPr>
              <a:t>r Energy</a:t>
            </a:r>
            <a:r>
              <a:rPr spc="-8" dirty="0"/>
              <a:t> </a:t>
            </a:r>
            <a:r>
              <a:rPr spc="-4" dirty="0"/>
              <a:t>C</a:t>
            </a:r>
            <a:r>
              <a:rPr spc="4" dirty="0"/>
              <a:t>o</a:t>
            </a:r>
            <a:r>
              <a:rPr spc="-4" dirty="0"/>
              <a:t>ns</a:t>
            </a:r>
            <a:r>
              <a:rPr spc="-11" dirty="0"/>
              <a:t>u</a:t>
            </a:r>
            <a:r>
              <a:rPr spc="-8" dirty="0"/>
              <a:t>mpti</a:t>
            </a:r>
            <a:r>
              <a:rPr spc="-4" dirty="0"/>
              <a:t>on</a:t>
            </a:r>
          </a:p>
        </p:txBody>
      </p:sp>
      <p:sp>
        <p:nvSpPr>
          <p:cNvPr id="100" name="object 100"/>
          <p:cNvSpPr txBox="1"/>
          <p:nvPr/>
        </p:nvSpPr>
        <p:spPr>
          <a:xfrm>
            <a:off x="1460144" y="4719923"/>
            <a:ext cx="28003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1862480" y="4719923"/>
            <a:ext cx="2140268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orma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z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quare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ot</a:t>
            </a:r>
            <a:endParaRPr sz="675">
              <a:latin typeface="Calibri"/>
              <a:cs typeface="Calibri"/>
            </a:endParaRPr>
          </a:p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5623655" y="970472"/>
            <a:ext cx="1441133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05301" marR="3810" indent="-496253">
              <a:lnSpc>
                <a:spcPts val="1379"/>
              </a:lnSpc>
            </a:pP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Impac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Struc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tural Iss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896993" y="1411766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4" h="63500">
                <a:moveTo>
                  <a:pt x="186054" y="0"/>
                </a:moveTo>
                <a:lnTo>
                  <a:pt x="0" y="0"/>
                </a:lnTo>
                <a:lnTo>
                  <a:pt x="92963" y="63118"/>
                </a:lnTo>
                <a:lnTo>
                  <a:pt x="186054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4" name="object 104"/>
          <p:cNvSpPr/>
          <p:nvPr/>
        </p:nvSpPr>
        <p:spPr>
          <a:xfrm>
            <a:off x="7579519" y="1411289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4" h="63500">
                <a:moveTo>
                  <a:pt x="185927" y="0"/>
                </a:moveTo>
                <a:lnTo>
                  <a:pt x="0" y="0"/>
                </a:lnTo>
                <a:lnTo>
                  <a:pt x="92964" y="63119"/>
                </a:lnTo>
                <a:lnTo>
                  <a:pt x="185927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5" name="object 105"/>
          <p:cNvSpPr/>
          <p:nvPr/>
        </p:nvSpPr>
        <p:spPr>
          <a:xfrm>
            <a:off x="2835960" y="3270871"/>
            <a:ext cx="636270" cy="229076"/>
          </a:xfrm>
          <a:custGeom>
            <a:avLst/>
            <a:gdLst/>
            <a:ahLst/>
            <a:cxnLst/>
            <a:rect l="l" t="t" r="r" b="b"/>
            <a:pathLst>
              <a:path w="848360" h="305435">
                <a:moveTo>
                  <a:pt x="0" y="305018"/>
                </a:moveTo>
                <a:lnTo>
                  <a:pt x="847804" y="305018"/>
                </a:lnTo>
                <a:lnTo>
                  <a:pt x="847804" y="0"/>
                </a:lnTo>
                <a:lnTo>
                  <a:pt x="0" y="0"/>
                </a:lnTo>
                <a:lnTo>
                  <a:pt x="0" y="305018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6" name="object 106"/>
          <p:cNvSpPr/>
          <p:nvPr/>
        </p:nvSpPr>
        <p:spPr>
          <a:xfrm>
            <a:off x="2835960" y="3070826"/>
            <a:ext cx="636270" cy="200501"/>
          </a:xfrm>
          <a:custGeom>
            <a:avLst/>
            <a:gdLst/>
            <a:ahLst/>
            <a:cxnLst/>
            <a:rect l="l" t="t" r="r" b="b"/>
            <a:pathLst>
              <a:path w="848360" h="267335">
                <a:moveTo>
                  <a:pt x="0" y="266733"/>
                </a:moveTo>
                <a:lnTo>
                  <a:pt x="847804" y="266733"/>
                </a:lnTo>
                <a:lnTo>
                  <a:pt x="847804" y="0"/>
                </a:lnTo>
                <a:lnTo>
                  <a:pt x="0" y="0"/>
                </a:lnTo>
                <a:lnTo>
                  <a:pt x="0" y="266733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7" name="object 107"/>
          <p:cNvSpPr/>
          <p:nvPr/>
        </p:nvSpPr>
        <p:spPr>
          <a:xfrm>
            <a:off x="2835960" y="2563701"/>
            <a:ext cx="636270" cy="507206"/>
          </a:xfrm>
          <a:custGeom>
            <a:avLst/>
            <a:gdLst/>
            <a:ahLst/>
            <a:cxnLst/>
            <a:rect l="l" t="t" r="r" b="b"/>
            <a:pathLst>
              <a:path w="848360" h="676275">
                <a:moveTo>
                  <a:pt x="0" y="676167"/>
                </a:moveTo>
                <a:lnTo>
                  <a:pt x="847804" y="676167"/>
                </a:lnTo>
                <a:lnTo>
                  <a:pt x="847804" y="0"/>
                </a:lnTo>
                <a:lnTo>
                  <a:pt x="0" y="0"/>
                </a:lnTo>
                <a:lnTo>
                  <a:pt x="0" y="67616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8" name="object 108"/>
          <p:cNvSpPr/>
          <p:nvPr/>
        </p:nvSpPr>
        <p:spPr>
          <a:xfrm>
            <a:off x="2835960" y="1985136"/>
            <a:ext cx="636270" cy="578644"/>
          </a:xfrm>
          <a:custGeom>
            <a:avLst/>
            <a:gdLst/>
            <a:ahLst/>
            <a:cxnLst/>
            <a:rect l="l" t="t" r="r" b="b"/>
            <a:pathLst>
              <a:path w="848360" h="771525">
                <a:moveTo>
                  <a:pt x="0" y="771406"/>
                </a:moveTo>
                <a:lnTo>
                  <a:pt x="847804" y="771406"/>
                </a:lnTo>
                <a:lnTo>
                  <a:pt x="847804" y="0"/>
                </a:lnTo>
                <a:lnTo>
                  <a:pt x="0" y="0"/>
                </a:lnTo>
                <a:lnTo>
                  <a:pt x="0" y="77140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9" name="object 109"/>
          <p:cNvSpPr/>
          <p:nvPr/>
        </p:nvSpPr>
        <p:spPr>
          <a:xfrm>
            <a:off x="2835960" y="1585036"/>
            <a:ext cx="636270" cy="400526"/>
          </a:xfrm>
          <a:custGeom>
            <a:avLst/>
            <a:gdLst/>
            <a:ahLst/>
            <a:cxnLst/>
            <a:rect l="l" t="t" r="r" b="b"/>
            <a:pathLst>
              <a:path w="848360" h="534035">
                <a:moveTo>
                  <a:pt x="0" y="533466"/>
                </a:moveTo>
                <a:lnTo>
                  <a:pt x="847804" y="533466"/>
                </a:lnTo>
                <a:lnTo>
                  <a:pt x="847804" y="0"/>
                </a:lnTo>
                <a:lnTo>
                  <a:pt x="0" y="0"/>
                </a:lnTo>
                <a:lnTo>
                  <a:pt x="0" y="533466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0" name="object 110"/>
          <p:cNvSpPr/>
          <p:nvPr/>
        </p:nvSpPr>
        <p:spPr>
          <a:xfrm>
            <a:off x="2589671" y="3503195"/>
            <a:ext cx="1135856" cy="0"/>
          </a:xfrm>
          <a:custGeom>
            <a:avLst/>
            <a:gdLst/>
            <a:ahLst/>
            <a:cxnLst/>
            <a:rect l="l" t="t" r="r" b="b"/>
            <a:pathLst>
              <a:path w="1514475">
                <a:moveTo>
                  <a:pt x="0" y="0"/>
                </a:moveTo>
                <a:lnTo>
                  <a:pt x="1514428" y="0"/>
                </a:lnTo>
              </a:path>
            </a:pathLst>
          </a:custGeom>
          <a:ln w="94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1" name="object 111"/>
          <p:cNvSpPr/>
          <p:nvPr/>
        </p:nvSpPr>
        <p:spPr>
          <a:xfrm>
            <a:off x="2836069" y="1585121"/>
            <a:ext cx="635794" cy="400050"/>
          </a:xfrm>
          <a:custGeom>
            <a:avLst/>
            <a:gdLst/>
            <a:ahLst/>
            <a:cxnLst/>
            <a:rect l="l" t="t" r="r" b="b"/>
            <a:pathLst>
              <a:path w="847725" h="533400">
                <a:moveTo>
                  <a:pt x="0" y="533400"/>
                </a:moveTo>
                <a:lnTo>
                  <a:pt x="847725" y="533400"/>
                </a:lnTo>
                <a:lnTo>
                  <a:pt x="847725" y="0"/>
                </a:lnTo>
                <a:lnTo>
                  <a:pt x="0" y="0"/>
                </a:lnTo>
                <a:lnTo>
                  <a:pt x="0" y="53340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2" name="object 112"/>
          <p:cNvSpPr/>
          <p:nvPr/>
        </p:nvSpPr>
        <p:spPr>
          <a:xfrm>
            <a:off x="3471863" y="1985171"/>
            <a:ext cx="0" cy="578644"/>
          </a:xfrm>
          <a:custGeom>
            <a:avLst/>
            <a:gdLst/>
            <a:ahLst/>
            <a:cxnLst/>
            <a:rect l="l" t="t" r="r" b="b"/>
            <a:pathLst>
              <a:path h="771525">
                <a:moveTo>
                  <a:pt x="0" y="0"/>
                </a:moveTo>
                <a:lnTo>
                  <a:pt x="0" y="7715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3" name="object 113"/>
          <p:cNvSpPr/>
          <p:nvPr/>
        </p:nvSpPr>
        <p:spPr>
          <a:xfrm>
            <a:off x="2836069" y="2563814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4" name="object 114"/>
          <p:cNvSpPr/>
          <p:nvPr/>
        </p:nvSpPr>
        <p:spPr>
          <a:xfrm>
            <a:off x="2836069" y="1985171"/>
            <a:ext cx="0" cy="578644"/>
          </a:xfrm>
          <a:custGeom>
            <a:avLst/>
            <a:gdLst/>
            <a:ahLst/>
            <a:cxnLst/>
            <a:rect l="l" t="t" r="r" b="b"/>
            <a:pathLst>
              <a:path h="771525">
                <a:moveTo>
                  <a:pt x="0" y="0"/>
                </a:moveTo>
                <a:lnTo>
                  <a:pt x="0" y="7715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5" name="object 115"/>
          <p:cNvSpPr/>
          <p:nvPr/>
        </p:nvSpPr>
        <p:spPr>
          <a:xfrm>
            <a:off x="3471863" y="3071021"/>
            <a:ext cx="0" cy="200025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7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6" name="object 116"/>
          <p:cNvSpPr/>
          <p:nvPr/>
        </p:nvSpPr>
        <p:spPr>
          <a:xfrm>
            <a:off x="2836069" y="3271046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7" name="object 117"/>
          <p:cNvSpPr/>
          <p:nvPr/>
        </p:nvSpPr>
        <p:spPr>
          <a:xfrm>
            <a:off x="2836069" y="3071021"/>
            <a:ext cx="0" cy="200025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7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8" name="object 118"/>
          <p:cNvSpPr/>
          <p:nvPr/>
        </p:nvSpPr>
        <p:spPr>
          <a:xfrm>
            <a:off x="3471863" y="2563815"/>
            <a:ext cx="0" cy="507206"/>
          </a:xfrm>
          <a:custGeom>
            <a:avLst/>
            <a:gdLst/>
            <a:ahLst/>
            <a:cxnLst/>
            <a:rect l="l" t="t" r="r" b="b"/>
            <a:pathLst>
              <a:path h="676275">
                <a:moveTo>
                  <a:pt x="0" y="0"/>
                </a:moveTo>
                <a:lnTo>
                  <a:pt x="0" y="6762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9" name="object 119"/>
          <p:cNvSpPr/>
          <p:nvPr/>
        </p:nvSpPr>
        <p:spPr>
          <a:xfrm>
            <a:off x="2836069" y="3071021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0" name="object 120"/>
          <p:cNvSpPr/>
          <p:nvPr/>
        </p:nvSpPr>
        <p:spPr>
          <a:xfrm>
            <a:off x="2836069" y="2563815"/>
            <a:ext cx="0" cy="507206"/>
          </a:xfrm>
          <a:custGeom>
            <a:avLst/>
            <a:gdLst/>
            <a:ahLst/>
            <a:cxnLst/>
            <a:rect l="l" t="t" r="r" b="b"/>
            <a:pathLst>
              <a:path h="676275">
                <a:moveTo>
                  <a:pt x="0" y="0"/>
                </a:moveTo>
                <a:lnTo>
                  <a:pt x="0" y="6762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1" name="object 121"/>
          <p:cNvSpPr/>
          <p:nvPr/>
        </p:nvSpPr>
        <p:spPr>
          <a:xfrm>
            <a:off x="3471863" y="3271046"/>
            <a:ext cx="0" cy="225266"/>
          </a:xfrm>
          <a:custGeom>
            <a:avLst/>
            <a:gdLst/>
            <a:ahLst/>
            <a:cxnLst/>
            <a:rect l="l" t="t" r="r" b="b"/>
            <a:pathLst>
              <a:path h="300354">
                <a:moveTo>
                  <a:pt x="0" y="0"/>
                </a:moveTo>
                <a:lnTo>
                  <a:pt x="0" y="2999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2" name="object 122"/>
          <p:cNvSpPr/>
          <p:nvPr/>
        </p:nvSpPr>
        <p:spPr>
          <a:xfrm>
            <a:off x="2836069" y="3271046"/>
            <a:ext cx="0" cy="225266"/>
          </a:xfrm>
          <a:custGeom>
            <a:avLst/>
            <a:gdLst/>
            <a:ahLst/>
            <a:cxnLst/>
            <a:rect l="l" t="t" r="r" b="b"/>
            <a:pathLst>
              <a:path h="300354">
                <a:moveTo>
                  <a:pt x="0" y="0"/>
                </a:moveTo>
                <a:lnTo>
                  <a:pt x="0" y="2999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3" name="object 123"/>
          <p:cNvSpPr txBox="1"/>
          <p:nvPr/>
        </p:nvSpPr>
        <p:spPr>
          <a:xfrm>
            <a:off x="2337244" y="969329"/>
            <a:ext cx="1506379" cy="600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108585">
              <a:lnSpc>
                <a:spcPts val="1379"/>
              </a:lnSpc>
            </a:pP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Call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Typ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Sh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are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of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ound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Call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V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endParaRPr sz="1350">
              <a:latin typeface="Calibri"/>
              <a:cs typeface="Calibri"/>
            </a:endParaRPr>
          </a:p>
          <a:p>
            <a:pPr marL="127635" algn="ctr">
              <a:spcBef>
                <a:spcPts val="836"/>
              </a:spcBef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100%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3045904" y="332057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12%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2670620" y="3559939"/>
            <a:ext cx="96726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Inbou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Calls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3554350" y="3106168"/>
            <a:ext cx="701039" cy="432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ct val="155500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ervi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3554349" y="2209389"/>
            <a:ext cx="59769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Deli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que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3554350" y="2752504"/>
            <a:ext cx="6900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Ge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billin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3045904" y="275250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26%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3045904" y="3106168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3554349" y="1661701"/>
            <a:ext cx="85629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ect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/t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26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/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lish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3045904" y="2209389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3045904" y="1719995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1329156" y="1954309"/>
            <a:ext cx="1068705" cy="1236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476" algn="ctr">
              <a:lnSpc>
                <a:spcPct val="85000"/>
              </a:lnSpc>
            </a:pP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ing</a:t>
            </a:r>
            <a:r>
              <a:rPr sz="105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ey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ond 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Con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tion i</a:t>
            </a:r>
            <a:r>
              <a:rPr sz="1050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tion, t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cus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ome</a:t>
            </a:r>
            <a:r>
              <a:rPr sz="105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ch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se 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o li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ould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ri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illi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g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qu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tio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s/issu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4" dirty="0">
                <a:solidFill>
                  <a:srgbClr val="333333"/>
                </a:solidFill>
                <a:latin typeface="Calibri"/>
                <a:cs typeface="Calibri"/>
              </a:rPr>
              <a:t>or </a:t>
            </a:r>
            <a:r>
              <a:rPr sz="1050" spc="-11" dirty="0">
                <a:solidFill>
                  <a:srgbClr val="333333"/>
                </a:solidFill>
                <a:latin typeface="Calibri"/>
                <a:cs typeface="Calibri"/>
              </a:rPr>
              <a:t>ev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05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eli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nqu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spc="-8" dirty="0">
                <a:solidFill>
                  <a:srgbClr val="333333"/>
                </a:solidFill>
                <a:latin typeface="Calibri"/>
                <a:cs typeface="Calibri"/>
              </a:rPr>
              <a:t>nc</a:t>
            </a:r>
            <a:r>
              <a:rPr sz="1050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2625054" y="2906543"/>
            <a:ext cx="15097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tabLst>
                <a:tab pos="140970" algn="l"/>
              </a:tabLst>
            </a:pPr>
            <a:r>
              <a:rPr sz="1050" u="heavy" dirty="0">
                <a:solidFill>
                  <a:srgbClr val="333333"/>
                </a:solidFill>
                <a:latin typeface="Calibri"/>
                <a:cs typeface="Calibri"/>
              </a:rPr>
              <a:t> 	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1469231" y="4095750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65" y="128"/>
                </a:lnTo>
                <a:lnTo>
                  <a:pt x="47293" y="11904"/>
                </a:lnTo>
                <a:lnTo>
                  <a:pt x="16827" y="39494"/>
                </a:lnTo>
                <a:lnTo>
                  <a:pt x="1138" y="78223"/>
                </a:lnTo>
                <a:lnTo>
                  <a:pt x="0" y="92798"/>
                </a:lnTo>
                <a:lnTo>
                  <a:pt x="128" y="468889"/>
                </a:lnTo>
                <a:lnTo>
                  <a:pt x="11901" y="509461"/>
                </a:lnTo>
                <a:lnTo>
                  <a:pt x="39489" y="539928"/>
                </a:lnTo>
                <a:lnTo>
                  <a:pt x="78220" y="555617"/>
                </a:lnTo>
                <a:lnTo>
                  <a:pt x="92798" y="556755"/>
                </a:lnTo>
                <a:lnTo>
                  <a:pt x="8186181" y="556624"/>
                </a:lnTo>
                <a:lnTo>
                  <a:pt x="8226767" y="544844"/>
                </a:lnTo>
                <a:lnTo>
                  <a:pt x="8257230" y="517256"/>
                </a:lnTo>
                <a:lnTo>
                  <a:pt x="8272912" y="478532"/>
                </a:lnTo>
                <a:lnTo>
                  <a:pt x="8274050" y="463956"/>
                </a:lnTo>
                <a:lnTo>
                  <a:pt x="8273919" y="87836"/>
                </a:lnTo>
                <a:lnTo>
                  <a:pt x="8262140" y="47281"/>
                </a:lnTo>
                <a:lnTo>
                  <a:pt x="8234548" y="16824"/>
                </a:lnTo>
                <a:lnTo>
                  <a:pt x="8195801" y="1138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7" name="object 137"/>
          <p:cNvSpPr txBox="1"/>
          <p:nvPr/>
        </p:nvSpPr>
        <p:spPr>
          <a:xfrm>
            <a:off x="1612849" y="4134114"/>
            <a:ext cx="5920263" cy="3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31"/>
              </a:lnSpc>
            </a:pP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Prior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ov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an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hel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unde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and wh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ac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wi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ll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impact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their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ill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sz="1200" spc="-26" dirty="0" smtClean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e;</a:t>
            </a:r>
            <a:r>
              <a:rPr lang="en-US" sz="1200" spc="-11" dirty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11" dirty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113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11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 hel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them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ad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ess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ruct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200" spc="-3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issues impacti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hei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ill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4582859" y="962470"/>
            <a:ext cx="10953" cy="3073241"/>
          </a:xfrm>
          <a:custGeom>
            <a:avLst/>
            <a:gdLst/>
            <a:ahLst/>
            <a:cxnLst/>
            <a:rect l="l" t="t" r="r" b="b"/>
            <a:pathLst>
              <a:path w="14604" h="4097654">
                <a:moveTo>
                  <a:pt x="14605" y="0"/>
                </a:moveTo>
                <a:lnTo>
                  <a:pt x="0" y="4097654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1" name="object 141"/>
          <p:cNvSpPr txBox="1"/>
          <p:nvPr/>
        </p:nvSpPr>
        <p:spPr>
          <a:xfrm>
            <a:off x="1160907" y="5055450"/>
            <a:ext cx="2081689" cy="69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12/1/201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6 </a:t>
            </a:r>
            <a:r>
              <a:rPr sz="450" spc="26" dirty="0">
                <a:solidFill>
                  <a:srgbClr val="858585"/>
                </a:solidFill>
                <a:latin typeface="Calibri"/>
                <a:cs typeface="Calibri"/>
              </a:rPr>
              <a:t> 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C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:\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Us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e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r</a:t>
            </a:r>
            <a:r>
              <a:rPr sz="450" spc="4" dirty="0">
                <a:solidFill>
                  <a:srgbClr val="858585"/>
                </a:solidFill>
                <a:latin typeface="Calibri"/>
                <a:cs typeface="Calibri"/>
              </a:rPr>
              <a:t>s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\h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e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nn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ma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0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1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\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D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o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w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n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l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o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a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d</a:t>
            </a:r>
            <a:r>
              <a:rPr sz="450" spc="4" dirty="0">
                <a:solidFill>
                  <a:srgbClr val="858585"/>
                </a:solidFill>
                <a:latin typeface="Calibri"/>
                <a:cs typeface="Calibri"/>
              </a:rPr>
              <a:t>s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\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AR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E001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2</a:t>
            </a:r>
            <a:r>
              <a:rPr sz="450" spc="38" dirty="0">
                <a:solidFill>
                  <a:srgbClr val="858585"/>
                </a:solidFill>
                <a:latin typeface="Calibri"/>
                <a:cs typeface="Calibri"/>
              </a:rPr>
              <a:t> 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Fu</a:t>
            </a:r>
            <a:r>
              <a:rPr sz="450" spc="-11" dirty="0">
                <a:solidFill>
                  <a:srgbClr val="858585"/>
                </a:solidFill>
                <a:latin typeface="Calibri"/>
                <a:cs typeface="Calibri"/>
              </a:rPr>
              <a:t>r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t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he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r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-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O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u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t</a:t>
            </a:r>
            <a:r>
              <a:rPr sz="450" spc="15" dirty="0">
                <a:solidFill>
                  <a:srgbClr val="858585"/>
                </a:solidFill>
                <a:latin typeface="Calibri"/>
                <a:cs typeface="Calibri"/>
              </a:rPr>
              <a:t> 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Act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i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v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at</a:t>
            </a:r>
            <a:r>
              <a:rPr sz="450" spc="-8" dirty="0">
                <a:solidFill>
                  <a:srgbClr val="858585"/>
                </a:solidFill>
                <a:latin typeface="Calibri"/>
                <a:cs typeface="Calibri"/>
              </a:rPr>
              <a:t>i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on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_</a:t>
            </a:r>
            <a:r>
              <a:rPr sz="450" spc="4" dirty="0">
                <a:solidFill>
                  <a:srgbClr val="858585"/>
                </a:solidFill>
                <a:latin typeface="Calibri"/>
                <a:cs typeface="Calibri"/>
              </a:rPr>
              <a:t>v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8 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EY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.</a:t>
            </a:r>
            <a:r>
              <a:rPr sz="450" spc="-4" dirty="0">
                <a:solidFill>
                  <a:srgbClr val="858585"/>
                </a:solidFill>
                <a:latin typeface="Calibri"/>
                <a:cs typeface="Calibri"/>
              </a:rPr>
              <a:t>pp</a:t>
            </a:r>
            <a:r>
              <a:rPr sz="450" dirty="0">
                <a:solidFill>
                  <a:srgbClr val="858585"/>
                </a:solidFill>
                <a:latin typeface="Calibri"/>
                <a:cs typeface="Calibri"/>
              </a:rPr>
              <a:t>tx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39" name="Slide Number Placeholder 1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70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1286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The Energy </a:t>
            </a:r>
            <a:r>
              <a:rPr spc="4" dirty="0"/>
              <a:t>E</a:t>
            </a:r>
            <a:r>
              <a:rPr dirty="0">
                <a:latin typeface="Calibri"/>
                <a:cs typeface="Calibri"/>
              </a:rPr>
              <a:t>ff</a:t>
            </a:r>
            <a:r>
              <a:rPr spc="-8" dirty="0"/>
              <a:t>i</a:t>
            </a:r>
            <a:r>
              <a:rPr dirty="0">
                <a:latin typeface="Calibri"/>
                <a:cs typeface="Calibri"/>
              </a:rPr>
              <a:t>ciency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of A</a:t>
            </a:r>
            <a:r>
              <a:rPr spc="-15" dirty="0"/>
              <a:t> </a:t>
            </a:r>
            <a:r>
              <a:rPr dirty="0">
                <a:latin typeface="Calibri"/>
                <a:cs typeface="Calibri"/>
              </a:rPr>
              <a:t>New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Home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Is </a:t>
            </a:r>
            <a:r>
              <a:rPr spc="-8" dirty="0"/>
              <a:t>H</a:t>
            </a:r>
            <a:r>
              <a:rPr dirty="0">
                <a:latin typeface="Calibri"/>
                <a:cs typeface="Calibri"/>
              </a:rPr>
              <a:t>id</a:t>
            </a:r>
            <a:r>
              <a:rPr spc="-11" dirty="0"/>
              <a:t>d</a:t>
            </a:r>
            <a:r>
              <a:rPr dirty="0">
                <a:latin typeface="Calibri"/>
                <a:cs typeface="Calibri"/>
              </a:rPr>
              <a:t>en</a:t>
            </a:r>
            <a:r>
              <a:rPr spc="4" dirty="0"/>
              <a:t> </a:t>
            </a:r>
            <a:r>
              <a:rPr dirty="0">
                <a:latin typeface="Calibri"/>
                <a:cs typeface="Calibri"/>
              </a:rPr>
              <a:t>to Customer</a:t>
            </a:r>
            <a:r>
              <a:rPr spc="4" dirty="0"/>
              <a:t>s</a:t>
            </a:r>
            <a:r>
              <a:rPr dirty="0">
                <a:latin typeface="Calibri"/>
                <a:cs typeface="Calibri"/>
              </a:rPr>
              <a:t>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38513" y="644224"/>
            <a:ext cx="2466499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ights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Q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alitative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arch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69231" y="4133850"/>
            <a:ext cx="6205538" cy="419100"/>
          </a:xfrm>
          <a:custGeom>
            <a:avLst/>
            <a:gdLst/>
            <a:ahLst/>
            <a:cxnLst/>
            <a:rect l="l" t="t" r="r" b="b"/>
            <a:pathLst>
              <a:path w="8274050" h="558800">
                <a:moveTo>
                  <a:pt x="8180958" y="0"/>
                </a:moveTo>
                <a:lnTo>
                  <a:pt x="87666" y="157"/>
                </a:lnTo>
                <a:lnTo>
                  <a:pt x="47168" y="12111"/>
                </a:lnTo>
                <a:lnTo>
                  <a:pt x="16777" y="39786"/>
                </a:lnTo>
                <a:lnTo>
                  <a:pt x="1134" y="78539"/>
                </a:lnTo>
                <a:lnTo>
                  <a:pt x="0" y="93116"/>
                </a:lnTo>
                <a:lnTo>
                  <a:pt x="158" y="471080"/>
                </a:lnTo>
                <a:lnTo>
                  <a:pt x="12115" y="511573"/>
                </a:lnTo>
                <a:lnTo>
                  <a:pt x="39792" y="541961"/>
                </a:lnTo>
                <a:lnTo>
                  <a:pt x="78550" y="557602"/>
                </a:lnTo>
                <a:lnTo>
                  <a:pt x="93129" y="558736"/>
                </a:lnTo>
                <a:lnTo>
                  <a:pt x="8186401" y="558580"/>
                </a:lnTo>
                <a:lnTo>
                  <a:pt x="8226898" y="546631"/>
                </a:lnTo>
                <a:lnTo>
                  <a:pt x="8257280" y="518952"/>
                </a:lnTo>
                <a:lnTo>
                  <a:pt x="8272916" y="480189"/>
                </a:lnTo>
                <a:lnTo>
                  <a:pt x="8274050" y="465607"/>
                </a:lnTo>
                <a:lnTo>
                  <a:pt x="8273894" y="87684"/>
                </a:lnTo>
                <a:lnTo>
                  <a:pt x="8261957" y="47182"/>
                </a:lnTo>
                <a:lnTo>
                  <a:pt x="8234294" y="16783"/>
                </a:lnTo>
                <a:lnTo>
                  <a:pt x="8195540" y="1135"/>
                </a:lnTo>
                <a:lnTo>
                  <a:pt x="8180958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 txBox="1"/>
          <p:nvPr/>
        </p:nvSpPr>
        <p:spPr>
          <a:xfrm>
            <a:off x="1687144" y="4159162"/>
            <a:ext cx="5769769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ctr"/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Hel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ome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ma</a:t>
            </a:r>
            <a:r>
              <a:rPr sz="1200" spc="-4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smar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choice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ab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whe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wi</a:t>
            </a: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hel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19" dirty="0" smtClean="0">
                <a:solidFill>
                  <a:srgbClr val="FFFFFF"/>
                </a:solidFill>
                <a:latin typeface="Calibri"/>
                <a:cs typeface="Calibri"/>
              </a:rPr>
              <a:t>st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abli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Am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26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200" spc="23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as a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sup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ner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70857" y="1102091"/>
            <a:ext cx="1429" cy="2638901"/>
          </a:xfrm>
          <a:custGeom>
            <a:avLst/>
            <a:gdLst/>
            <a:ahLst/>
            <a:cxnLst/>
            <a:rect l="l" t="t" r="r" b="b"/>
            <a:pathLst>
              <a:path w="1904" h="3518535">
                <a:moveTo>
                  <a:pt x="1524" y="0"/>
                </a:moveTo>
                <a:lnTo>
                  <a:pt x="0" y="3518154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1621632" y="1494234"/>
            <a:ext cx="1598200" cy="23507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2809303" y="1320022"/>
            <a:ext cx="1620203" cy="1509236"/>
          </a:xfrm>
          <a:custGeom>
            <a:avLst/>
            <a:gdLst/>
            <a:ahLst/>
            <a:cxnLst/>
            <a:rect l="l" t="t" r="r" b="b"/>
            <a:pathLst>
              <a:path w="2160270" h="2012314">
                <a:moveTo>
                  <a:pt x="1857375" y="0"/>
                </a:moveTo>
                <a:lnTo>
                  <a:pt x="646811" y="0"/>
                </a:lnTo>
                <a:lnTo>
                  <a:pt x="621991" y="1003"/>
                </a:lnTo>
                <a:lnTo>
                  <a:pt x="574086" y="8796"/>
                </a:lnTo>
                <a:lnTo>
                  <a:pt x="529014" y="23784"/>
                </a:lnTo>
                <a:lnTo>
                  <a:pt x="487397" y="45345"/>
                </a:lnTo>
                <a:lnTo>
                  <a:pt x="449860" y="72855"/>
                </a:lnTo>
                <a:lnTo>
                  <a:pt x="417025" y="105690"/>
                </a:lnTo>
                <a:lnTo>
                  <a:pt x="389515" y="143227"/>
                </a:lnTo>
                <a:lnTo>
                  <a:pt x="367954" y="184844"/>
                </a:lnTo>
                <a:lnTo>
                  <a:pt x="352966" y="229916"/>
                </a:lnTo>
                <a:lnTo>
                  <a:pt x="345173" y="277821"/>
                </a:lnTo>
                <a:lnTo>
                  <a:pt x="344169" y="302640"/>
                </a:lnTo>
                <a:lnTo>
                  <a:pt x="344169" y="1173733"/>
                </a:lnTo>
                <a:lnTo>
                  <a:pt x="0" y="1454403"/>
                </a:lnTo>
                <a:lnTo>
                  <a:pt x="344169" y="1676780"/>
                </a:lnTo>
                <a:lnTo>
                  <a:pt x="344169" y="1709420"/>
                </a:lnTo>
                <a:lnTo>
                  <a:pt x="345173" y="1734239"/>
                </a:lnTo>
                <a:lnTo>
                  <a:pt x="352966" y="1782144"/>
                </a:lnTo>
                <a:lnTo>
                  <a:pt x="367954" y="1827216"/>
                </a:lnTo>
                <a:lnTo>
                  <a:pt x="389515" y="1868833"/>
                </a:lnTo>
                <a:lnTo>
                  <a:pt x="417025" y="1906370"/>
                </a:lnTo>
                <a:lnTo>
                  <a:pt x="449860" y="1939205"/>
                </a:lnTo>
                <a:lnTo>
                  <a:pt x="487397" y="1966715"/>
                </a:lnTo>
                <a:lnTo>
                  <a:pt x="529014" y="1988276"/>
                </a:lnTo>
                <a:lnTo>
                  <a:pt x="574086" y="2003264"/>
                </a:lnTo>
                <a:lnTo>
                  <a:pt x="621991" y="2011057"/>
                </a:lnTo>
                <a:lnTo>
                  <a:pt x="646811" y="2012060"/>
                </a:lnTo>
                <a:lnTo>
                  <a:pt x="1857375" y="2012060"/>
                </a:lnTo>
                <a:lnTo>
                  <a:pt x="1906462" y="2008099"/>
                </a:lnTo>
                <a:lnTo>
                  <a:pt x="1953028" y="1996631"/>
                </a:lnTo>
                <a:lnTo>
                  <a:pt x="1996450" y="1978278"/>
                </a:lnTo>
                <a:lnTo>
                  <a:pt x="2036105" y="1953665"/>
                </a:lnTo>
                <a:lnTo>
                  <a:pt x="2071370" y="1923414"/>
                </a:lnTo>
                <a:lnTo>
                  <a:pt x="2101620" y="1888150"/>
                </a:lnTo>
                <a:lnTo>
                  <a:pt x="2126233" y="1848495"/>
                </a:lnTo>
                <a:lnTo>
                  <a:pt x="2144586" y="1805073"/>
                </a:lnTo>
                <a:lnTo>
                  <a:pt x="2156054" y="1758507"/>
                </a:lnTo>
                <a:lnTo>
                  <a:pt x="2160016" y="1709420"/>
                </a:lnTo>
                <a:lnTo>
                  <a:pt x="2160016" y="302640"/>
                </a:lnTo>
                <a:lnTo>
                  <a:pt x="2156054" y="253553"/>
                </a:lnTo>
                <a:lnTo>
                  <a:pt x="2144586" y="206987"/>
                </a:lnTo>
                <a:lnTo>
                  <a:pt x="2126233" y="163565"/>
                </a:lnTo>
                <a:lnTo>
                  <a:pt x="2101620" y="123910"/>
                </a:lnTo>
                <a:lnTo>
                  <a:pt x="2071370" y="88645"/>
                </a:lnTo>
                <a:lnTo>
                  <a:pt x="2036105" y="58395"/>
                </a:lnTo>
                <a:lnTo>
                  <a:pt x="1996450" y="33782"/>
                </a:lnTo>
                <a:lnTo>
                  <a:pt x="1953028" y="15429"/>
                </a:lnTo>
                <a:lnTo>
                  <a:pt x="1906462" y="3961"/>
                </a:lnTo>
                <a:lnTo>
                  <a:pt x="1882194" y="1003"/>
                </a:lnTo>
                <a:lnTo>
                  <a:pt x="1857375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3139440" y="1456135"/>
            <a:ext cx="1216819" cy="12364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indent="476" algn="ctr">
              <a:lnSpc>
                <a:spcPct val="85000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“I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new I 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as</a:t>
            </a:r>
            <a:r>
              <a:rPr sz="900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oing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gy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in this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than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 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in 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900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but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not this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mu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[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ad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ow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n,]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ld</a:t>
            </a:r>
            <a:r>
              <a:rPr sz="900" b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ssed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ge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19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st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ems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ep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/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epl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bo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!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”</a:t>
            </a:r>
            <a:endParaRPr sz="900">
              <a:latin typeface="Calibri"/>
              <a:cs typeface="Calibri"/>
            </a:endParaRPr>
          </a:p>
          <a:p>
            <a:pPr algn="ctr">
              <a:spcBef>
                <a:spcPts val="285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hel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20850" y="1005888"/>
            <a:ext cx="2494597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Frustratio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n w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350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Lac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35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f 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spc="-8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sibi</a:t>
            </a:r>
            <a:r>
              <a:rPr sz="1350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spc="-4" dirty="0">
                <a:solidFill>
                  <a:srgbClr val="333333"/>
                </a:solidFill>
                <a:latin typeface="Calibri"/>
                <a:cs typeface="Calibri"/>
              </a:rPr>
              <a:t>ity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60715" y="1005888"/>
            <a:ext cx="265795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Am</a:t>
            </a:r>
            <a:r>
              <a:rPr sz="1350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ren’s Ro</a:t>
            </a:r>
            <a:r>
              <a:rPr sz="1350" spc="-1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spc="-8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Sett</a:t>
            </a:r>
            <a:r>
              <a:rPr sz="1350" spc="-8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ng</a:t>
            </a:r>
            <a:r>
              <a:rPr sz="135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Expe</a:t>
            </a:r>
            <a:r>
              <a:rPr sz="135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tat</a:t>
            </a:r>
            <a:r>
              <a:rPr sz="1350" spc="-1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dirty="0">
                <a:solidFill>
                  <a:srgbClr val="333333"/>
                </a:solidFill>
                <a:latin typeface="Calibri"/>
                <a:cs typeface="Calibri"/>
              </a:rPr>
              <a:t>ons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813934" y="2074593"/>
            <a:ext cx="2854833" cy="17704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4706397" y="1409653"/>
            <a:ext cx="2412683" cy="992981"/>
          </a:xfrm>
          <a:custGeom>
            <a:avLst/>
            <a:gdLst/>
            <a:ahLst/>
            <a:cxnLst/>
            <a:rect l="l" t="t" r="r" b="b"/>
            <a:pathLst>
              <a:path w="3216909" h="1323975">
                <a:moveTo>
                  <a:pt x="1340357" y="1154303"/>
                </a:moveTo>
                <a:lnTo>
                  <a:pt x="536193" y="1154303"/>
                </a:lnTo>
                <a:lnTo>
                  <a:pt x="1581023" y="1323467"/>
                </a:lnTo>
                <a:lnTo>
                  <a:pt x="1340357" y="1154303"/>
                </a:lnTo>
                <a:close/>
              </a:path>
              <a:path w="3216909" h="1323975">
                <a:moveTo>
                  <a:pt x="3024504" y="0"/>
                </a:moveTo>
                <a:lnTo>
                  <a:pt x="192404" y="0"/>
                </a:lnTo>
                <a:lnTo>
                  <a:pt x="176619" y="637"/>
                </a:lnTo>
                <a:lnTo>
                  <a:pt x="131576" y="9805"/>
                </a:lnTo>
                <a:lnTo>
                  <a:pt x="91037" y="28817"/>
                </a:lnTo>
                <a:lnTo>
                  <a:pt x="56340" y="56340"/>
                </a:lnTo>
                <a:lnTo>
                  <a:pt x="28817" y="91037"/>
                </a:lnTo>
                <a:lnTo>
                  <a:pt x="9805" y="131576"/>
                </a:lnTo>
                <a:lnTo>
                  <a:pt x="637" y="176619"/>
                </a:lnTo>
                <a:lnTo>
                  <a:pt x="0" y="192405"/>
                </a:lnTo>
                <a:lnTo>
                  <a:pt x="0" y="961898"/>
                </a:lnTo>
                <a:lnTo>
                  <a:pt x="5589" y="1008147"/>
                </a:lnTo>
                <a:lnTo>
                  <a:pt x="21468" y="1050335"/>
                </a:lnTo>
                <a:lnTo>
                  <a:pt x="46303" y="1087128"/>
                </a:lnTo>
                <a:lnTo>
                  <a:pt x="78757" y="1117190"/>
                </a:lnTo>
                <a:lnTo>
                  <a:pt x="117496" y="1139188"/>
                </a:lnTo>
                <a:lnTo>
                  <a:pt x="161187" y="1151785"/>
                </a:lnTo>
                <a:lnTo>
                  <a:pt x="192404" y="1154303"/>
                </a:lnTo>
                <a:lnTo>
                  <a:pt x="3024504" y="1154303"/>
                </a:lnTo>
                <a:lnTo>
                  <a:pt x="3070754" y="1148713"/>
                </a:lnTo>
                <a:lnTo>
                  <a:pt x="3112942" y="1132834"/>
                </a:lnTo>
                <a:lnTo>
                  <a:pt x="3149735" y="1107999"/>
                </a:lnTo>
                <a:lnTo>
                  <a:pt x="3179797" y="1075545"/>
                </a:lnTo>
                <a:lnTo>
                  <a:pt x="3201795" y="1036806"/>
                </a:lnTo>
                <a:lnTo>
                  <a:pt x="3214392" y="993115"/>
                </a:lnTo>
                <a:lnTo>
                  <a:pt x="3216909" y="961898"/>
                </a:lnTo>
                <a:lnTo>
                  <a:pt x="3216909" y="192405"/>
                </a:lnTo>
                <a:lnTo>
                  <a:pt x="3211320" y="146155"/>
                </a:lnTo>
                <a:lnTo>
                  <a:pt x="3195441" y="103967"/>
                </a:lnTo>
                <a:lnTo>
                  <a:pt x="3170606" y="67174"/>
                </a:lnTo>
                <a:lnTo>
                  <a:pt x="3138152" y="37112"/>
                </a:lnTo>
                <a:lnTo>
                  <a:pt x="3099413" y="15114"/>
                </a:lnTo>
                <a:lnTo>
                  <a:pt x="3055722" y="2517"/>
                </a:lnTo>
                <a:lnTo>
                  <a:pt x="3024504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 txBox="1"/>
          <p:nvPr/>
        </p:nvSpPr>
        <p:spPr>
          <a:xfrm>
            <a:off x="4812982" y="1457278"/>
            <a:ext cx="2200751" cy="765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algn="ctr">
              <a:lnSpc>
                <a:spcPct val="85100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“When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[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e]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loo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ew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ho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I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as</a:t>
            </a:r>
            <a:r>
              <a:rPr sz="900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act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Ame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ask</a:t>
            </a:r>
            <a:r>
              <a:rPr sz="90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spc="8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 m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po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bill.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hi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a H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GE impac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b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he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 of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h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ome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w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wa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ed 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pu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68" dirty="0">
                <a:solidFill>
                  <a:srgbClr val="333333"/>
                </a:solidFill>
                <a:latin typeface="Calibri"/>
                <a:cs typeface="Calibri"/>
              </a:rPr>
              <a:t>.”</a:t>
            </a:r>
            <a:endParaRPr sz="900">
              <a:latin typeface="Calibri"/>
              <a:cs typeface="Calibri"/>
            </a:endParaRPr>
          </a:p>
          <a:p>
            <a:pPr marL="953" algn="ctr">
              <a:spcBef>
                <a:spcPts val="285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ole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6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48177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…Yet May Have </a:t>
            </a:r>
            <a:r>
              <a:rPr spc="-8" dirty="0"/>
              <a:t>t</a:t>
            </a:r>
            <a:r>
              <a:rPr dirty="0">
                <a:latin typeface="Calibri"/>
                <a:cs typeface="Calibri"/>
              </a:rPr>
              <a:t>he</a:t>
            </a:r>
            <a:r>
              <a:rPr spc="4" dirty="0"/>
              <a:t> </a:t>
            </a:r>
            <a:r>
              <a:rPr dirty="0">
                <a:latin typeface="Calibri"/>
                <a:cs typeface="Calibri"/>
              </a:rPr>
              <a:t>Biggest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Impact on Energy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Bi</a:t>
            </a:r>
            <a:r>
              <a:rPr spc="-8" dirty="0"/>
              <a:t>l</a:t>
            </a:r>
            <a:r>
              <a:rPr dirty="0">
                <a:latin typeface="Calibri"/>
                <a:cs typeface="Calibri"/>
              </a:rPr>
              <a:t>ls</a:t>
            </a:r>
          </a:p>
        </p:txBody>
      </p:sp>
      <p:sp>
        <p:nvSpPr>
          <p:cNvPr id="3" name="object 3"/>
          <p:cNvSpPr/>
          <p:nvPr/>
        </p:nvSpPr>
        <p:spPr>
          <a:xfrm>
            <a:off x="2143119" y="2051961"/>
            <a:ext cx="329088" cy="357188"/>
          </a:xfrm>
          <a:custGeom>
            <a:avLst/>
            <a:gdLst/>
            <a:ahLst/>
            <a:cxnLst/>
            <a:rect l="l" t="t" r="r" b="b"/>
            <a:pathLst>
              <a:path w="438785" h="476250">
                <a:moveTo>
                  <a:pt x="0" y="476167"/>
                </a:moveTo>
                <a:lnTo>
                  <a:pt x="438193" y="476167"/>
                </a:lnTo>
                <a:lnTo>
                  <a:pt x="438193" y="0"/>
                </a:lnTo>
                <a:lnTo>
                  <a:pt x="0" y="0"/>
                </a:lnTo>
                <a:lnTo>
                  <a:pt x="0" y="47616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2728935" y="2001887"/>
            <a:ext cx="336232" cy="407194"/>
          </a:xfrm>
          <a:custGeom>
            <a:avLst/>
            <a:gdLst/>
            <a:ahLst/>
            <a:cxnLst/>
            <a:rect l="l" t="t" r="r" b="b"/>
            <a:pathLst>
              <a:path w="448310" h="542925">
                <a:moveTo>
                  <a:pt x="0" y="542932"/>
                </a:moveTo>
                <a:lnTo>
                  <a:pt x="447692" y="542932"/>
                </a:lnTo>
                <a:lnTo>
                  <a:pt x="447692" y="0"/>
                </a:lnTo>
                <a:lnTo>
                  <a:pt x="0" y="0"/>
                </a:lnTo>
                <a:lnTo>
                  <a:pt x="0" y="54293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3321920" y="1916149"/>
            <a:ext cx="329088" cy="493395"/>
          </a:xfrm>
          <a:custGeom>
            <a:avLst/>
            <a:gdLst/>
            <a:ahLst/>
            <a:cxnLst/>
            <a:rect l="l" t="t" r="r" b="b"/>
            <a:pathLst>
              <a:path w="438785" h="657860">
                <a:moveTo>
                  <a:pt x="0" y="657250"/>
                </a:moveTo>
                <a:lnTo>
                  <a:pt x="438193" y="657250"/>
                </a:lnTo>
                <a:lnTo>
                  <a:pt x="438193" y="0"/>
                </a:lnTo>
                <a:lnTo>
                  <a:pt x="0" y="0"/>
                </a:lnTo>
                <a:lnTo>
                  <a:pt x="0" y="65725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3907688" y="1866312"/>
            <a:ext cx="329088" cy="542925"/>
          </a:xfrm>
          <a:custGeom>
            <a:avLst/>
            <a:gdLst/>
            <a:ahLst/>
            <a:cxnLst/>
            <a:rect l="l" t="t" r="r" b="b"/>
            <a:pathLst>
              <a:path w="438785" h="723900">
                <a:moveTo>
                  <a:pt x="0" y="723699"/>
                </a:moveTo>
                <a:lnTo>
                  <a:pt x="438193" y="723699"/>
                </a:lnTo>
                <a:lnTo>
                  <a:pt x="438193" y="0"/>
                </a:lnTo>
                <a:lnTo>
                  <a:pt x="0" y="0"/>
                </a:lnTo>
                <a:lnTo>
                  <a:pt x="0" y="723699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018215" y="1698378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87"/>
                </a:lnTo>
              </a:path>
            </a:pathLst>
          </a:custGeom>
          <a:ln w="9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1982359" y="2412629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1982359" y="2127070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1982359" y="1841275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2018215" y="2412629"/>
            <a:ext cx="2343150" cy="0"/>
          </a:xfrm>
          <a:custGeom>
            <a:avLst/>
            <a:gdLst/>
            <a:ahLst/>
            <a:cxnLst/>
            <a:rect l="l" t="t" r="r" b="b"/>
            <a:pathLst>
              <a:path w="3124200">
                <a:moveTo>
                  <a:pt x="0" y="0"/>
                </a:moveTo>
                <a:lnTo>
                  <a:pt x="3124029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 txBox="1"/>
          <p:nvPr/>
        </p:nvSpPr>
        <p:spPr>
          <a:xfrm>
            <a:off x="3926658" y="1749555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48015" y="1799628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7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55029" y="1885367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62090" y="1928118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52626" y="177260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52626" y="234412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52626" y="205835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907631" y="1866233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3650456" y="1916240"/>
            <a:ext cx="0" cy="492919"/>
          </a:xfrm>
          <a:custGeom>
            <a:avLst/>
            <a:gdLst/>
            <a:ahLst/>
            <a:cxnLst/>
            <a:rect l="l" t="t" r="r" b="b"/>
            <a:pathLst>
              <a:path h="657225">
                <a:moveTo>
                  <a:pt x="0" y="0"/>
                </a:moveTo>
                <a:lnTo>
                  <a:pt x="0" y="6572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3321844" y="1916240"/>
            <a:ext cx="0" cy="492919"/>
          </a:xfrm>
          <a:custGeom>
            <a:avLst/>
            <a:gdLst/>
            <a:ahLst/>
            <a:cxnLst/>
            <a:rect l="l" t="t" r="r" b="b"/>
            <a:pathLst>
              <a:path h="657225">
                <a:moveTo>
                  <a:pt x="0" y="0"/>
                </a:moveTo>
                <a:lnTo>
                  <a:pt x="0" y="6572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3321844" y="1916239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3064669" y="2001965"/>
            <a:ext cx="0" cy="407194"/>
          </a:xfrm>
          <a:custGeom>
            <a:avLst/>
            <a:gdLst/>
            <a:ahLst/>
            <a:cxnLst/>
            <a:rect l="l" t="t" r="r" b="b"/>
            <a:pathLst>
              <a:path h="542925">
                <a:moveTo>
                  <a:pt x="0" y="0"/>
                </a:moveTo>
                <a:lnTo>
                  <a:pt x="0" y="5429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2728913" y="2001965"/>
            <a:ext cx="0" cy="407194"/>
          </a:xfrm>
          <a:custGeom>
            <a:avLst/>
            <a:gdLst/>
            <a:ahLst/>
            <a:cxnLst/>
            <a:rect l="l" t="t" r="r" b="b"/>
            <a:pathLst>
              <a:path h="542925">
                <a:moveTo>
                  <a:pt x="0" y="0"/>
                </a:moveTo>
                <a:lnTo>
                  <a:pt x="0" y="5429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4236244" y="1866233"/>
            <a:ext cx="0" cy="542925"/>
          </a:xfrm>
          <a:custGeom>
            <a:avLst/>
            <a:gdLst/>
            <a:ahLst/>
            <a:cxnLst/>
            <a:rect l="l" t="t" r="r" b="b"/>
            <a:pathLst>
              <a:path h="723900">
                <a:moveTo>
                  <a:pt x="0" y="0"/>
                </a:moveTo>
                <a:lnTo>
                  <a:pt x="0" y="7239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3907631" y="1866233"/>
            <a:ext cx="0" cy="542925"/>
          </a:xfrm>
          <a:custGeom>
            <a:avLst/>
            <a:gdLst/>
            <a:ahLst/>
            <a:cxnLst/>
            <a:rect l="l" t="t" r="r" b="b"/>
            <a:pathLst>
              <a:path h="723900">
                <a:moveTo>
                  <a:pt x="0" y="0"/>
                </a:moveTo>
                <a:lnTo>
                  <a:pt x="0" y="7239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2728913" y="2001964"/>
            <a:ext cx="335756" cy="0"/>
          </a:xfrm>
          <a:custGeom>
            <a:avLst/>
            <a:gdLst/>
            <a:ahLst/>
            <a:cxnLst/>
            <a:rect l="l" t="t" r="r" b="b"/>
            <a:pathLst>
              <a:path w="447675">
                <a:moveTo>
                  <a:pt x="0" y="0"/>
                </a:moveTo>
                <a:lnTo>
                  <a:pt x="4476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2471738" y="2051970"/>
            <a:ext cx="0" cy="357188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62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2143125" y="2051970"/>
            <a:ext cx="0" cy="357188"/>
          </a:xfrm>
          <a:custGeom>
            <a:avLst/>
            <a:gdLst/>
            <a:ahLst/>
            <a:cxnLst/>
            <a:rect l="l" t="t" r="r" b="b"/>
            <a:pathLst>
              <a:path h="476250">
                <a:moveTo>
                  <a:pt x="0" y="0"/>
                </a:moveTo>
                <a:lnTo>
                  <a:pt x="0" y="4762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2143125" y="2051971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4043363" y="1586388"/>
            <a:ext cx="57150" cy="114300"/>
          </a:xfrm>
          <a:custGeom>
            <a:avLst/>
            <a:gdLst/>
            <a:ahLst/>
            <a:cxnLst/>
            <a:rect l="l" t="t" r="r" b="b"/>
            <a:pathLst>
              <a:path w="76200" h="152400">
                <a:moveTo>
                  <a:pt x="31750" y="76200"/>
                </a:moveTo>
                <a:lnTo>
                  <a:pt x="0" y="76200"/>
                </a:lnTo>
                <a:lnTo>
                  <a:pt x="38100" y="152400"/>
                </a:lnTo>
                <a:lnTo>
                  <a:pt x="69850" y="88900"/>
                </a:lnTo>
                <a:lnTo>
                  <a:pt x="31750" y="88900"/>
                </a:lnTo>
                <a:lnTo>
                  <a:pt x="31750" y="76200"/>
                </a:lnTo>
                <a:close/>
              </a:path>
              <a:path w="76200" h="152400">
                <a:moveTo>
                  <a:pt x="44450" y="0"/>
                </a:moveTo>
                <a:lnTo>
                  <a:pt x="31750" y="0"/>
                </a:lnTo>
                <a:lnTo>
                  <a:pt x="31750" y="88900"/>
                </a:lnTo>
                <a:lnTo>
                  <a:pt x="44450" y="88900"/>
                </a:lnTo>
                <a:lnTo>
                  <a:pt x="44450" y="0"/>
                </a:lnTo>
                <a:close/>
              </a:path>
              <a:path w="76200" h="152400">
                <a:moveTo>
                  <a:pt x="76200" y="76200"/>
                </a:moveTo>
                <a:lnTo>
                  <a:pt x="44450" y="76200"/>
                </a:lnTo>
                <a:lnTo>
                  <a:pt x="44450" y="88900"/>
                </a:lnTo>
                <a:lnTo>
                  <a:pt x="69850" y="88900"/>
                </a:lnTo>
                <a:lnTo>
                  <a:pt x="76200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2307432" y="1586388"/>
            <a:ext cx="1764506" cy="476"/>
          </a:xfrm>
          <a:custGeom>
            <a:avLst/>
            <a:gdLst/>
            <a:ahLst/>
            <a:cxnLst/>
            <a:rect l="l" t="t" r="r" b="b"/>
            <a:pathLst>
              <a:path w="2352675" h="635">
                <a:moveTo>
                  <a:pt x="0" y="0"/>
                </a:moveTo>
                <a:lnTo>
                  <a:pt x="2352675" y="12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2307431" y="1586388"/>
            <a:ext cx="0" cy="300038"/>
          </a:xfrm>
          <a:custGeom>
            <a:avLst/>
            <a:gdLst/>
            <a:ahLst/>
            <a:cxnLst/>
            <a:rect l="l" t="t" r="r" b="b"/>
            <a:pathLst>
              <a:path h="400050">
                <a:moveTo>
                  <a:pt x="0" y="40005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 txBox="1"/>
          <p:nvPr/>
        </p:nvSpPr>
        <p:spPr>
          <a:xfrm>
            <a:off x="2727770" y="2469165"/>
            <a:ext cx="3386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077593" y="2469165"/>
            <a:ext cx="46005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94412" y="2469165"/>
            <a:ext cx="38338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851720" y="2469165"/>
            <a:ext cx="44053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3+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008757" y="1504284"/>
            <a:ext cx="363379" cy="165734"/>
          </a:xfrm>
          <a:custGeom>
            <a:avLst/>
            <a:gdLst/>
            <a:ahLst/>
            <a:cxnLst/>
            <a:rect l="l" t="t" r="r" b="b"/>
            <a:pathLst>
              <a:path w="484505" h="220980">
                <a:moveTo>
                  <a:pt x="242062" y="0"/>
                </a:moveTo>
                <a:lnTo>
                  <a:pt x="202787" y="1444"/>
                </a:lnTo>
                <a:lnTo>
                  <a:pt x="147822" y="8671"/>
                </a:lnTo>
                <a:lnTo>
                  <a:pt x="99084" y="21291"/>
                </a:lnTo>
                <a:lnTo>
                  <a:pt x="58253" y="38536"/>
                </a:lnTo>
                <a:lnTo>
                  <a:pt x="19016" y="67401"/>
                </a:lnTo>
                <a:lnTo>
                  <a:pt x="802" y="101310"/>
                </a:lnTo>
                <a:lnTo>
                  <a:pt x="0" y="110362"/>
                </a:lnTo>
                <a:lnTo>
                  <a:pt x="802" y="119415"/>
                </a:lnTo>
                <a:lnTo>
                  <a:pt x="19016" y="153324"/>
                </a:lnTo>
                <a:lnTo>
                  <a:pt x="58253" y="182189"/>
                </a:lnTo>
                <a:lnTo>
                  <a:pt x="99084" y="199434"/>
                </a:lnTo>
                <a:lnTo>
                  <a:pt x="147822" y="212054"/>
                </a:lnTo>
                <a:lnTo>
                  <a:pt x="202787" y="219281"/>
                </a:lnTo>
                <a:lnTo>
                  <a:pt x="242062" y="220725"/>
                </a:lnTo>
                <a:lnTo>
                  <a:pt x="261920" y="220360"/>
                </a:lnTo>
                <a:lnTo>
                  <a:pt x="300246" y="217519"/>
                </a:lnTo>
                <a:lnTo>
                  <a:pt x="353322" y="208409"/>
                </a:lnTo>
                <a:lnTo>
                  <a:pt x="399611" y="194162"/>
                </a:lnTo>
                <a:lnTo>
                  <a:pt x="437432" y="175545"/>
                </a:lnTo>
                <a:lnTo>
                  <a:pt x="471787" y="145249"/>
                </a:lnTo>
                <a:lnTo>
                  <a:pt x="484124" y="110362"/>
                </a:lnTo>
                <a:lnTo>
                  <a:pt x="483321" y="101310"/>
                </a:lnTo>
                <a:lnTo>
                  <a:pt x="465107" y="67401"/>
                </a:lnTo>
                <a:lnTo>
                  <a:pt x="425870" y="38536"/>
                </a:lnTo>
                <a:lnTo>
                  <a:pt x="385039" y="21291"/>
                </a:lnTo>
                <a:lnTo>
                  <a:pt x="336301" y="8671"/>
                </a:lnTo>
                <a:lnTo>
                  <a:pt x="281336" y="1444"/>
                </a:lnTo>
                <a:lnTo>
                  <a:pt x="2420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3008757" y="1504284"/>
            <a:ext cx="363379" cy="165734"/>
          </a:xfrm>
          <a:custGeom>
            <a:avLst/>
            <a:gdLst/>
            <a:ahLst/>
            <a:cxnLst/>
            <a:rect l="l" t="t" r="r" b="b"/>
            <a:pathLst>
              <a:path w="484505" h="220980">
                <a:moveTo>
                  <a:pt x="0" y="110362"/>
                </a:moveTo>
                <a:lnTo>
                  <a:pt x="19016" y="67401"/>
                </a:lnTo>
                <a:lnTo>
                  <a:pt x="58253" y="38536"/>
                </a:lnTo>
                <a:lnTo>
                  <a:pt x="99084" y="21291"/>
                </a:lnTo>
                <a:lnTo>
                  <a:pt x="147822" y="8671"/>
                </a:lnTo>
                <a:lnTo>
                  <a:pt x="202787" y="1444"/>
                </a:lnTo>
                <a:lnTo>
                  <a:pt x="242062" y="0"/>
                </a:lnTo>
                <a:lnTo>
                  <a:pt x="261920" y="365"/>
                </a:lnTo>
                <a:lnTo>
                  <a:pt x="300246" y="3206"/>
                </a:lnTo>
                <a:lnTo>
                  <a:pt x="353322" y="12316"/>
                </a:lnTo>
                <a:lnTo>
                  <a:pt x="399611" y="26563"/>
                </a:lnTo>
                <a:lnTo>
                  <a:pt x="437432" y="45180"/>
                </a:lnTo>
                <a:lnTo>
                  <a:pt x="471787" y="75476"/>
                </a:lnTo>
                <a:lnTo>
                  <a:pt x="484124" y="110362"/>
                </a:lnTo>
                <a:lnTo>
                  <a:pt x="483321" y="119415"/>
                </a:lnTo>
                <a:lnTo>
                  <a:pt x="465107" y="153324"/>
                </a:lnTo>
                <a:lnTo>
                  <a:pt x="425870" y="182189"/>
                </a:lnTo>
                <a:lnTo>
                  <a:pt x="385039" y="199434"/>
                </a:lnTo>
                <a:lnTo>
                  <a:pt x="336301" y="212054"/>
                </a:lnTo>
                <a:lnTo>
                  <a:pt x="281336" y="219281"/>
                </a:lnTo>
                <a:lnTo>
                  <a:pt x="242062" y="220725"/>
                </a:lnTo>
                <a:lnTo>
                  <a:pt x="222203" y="220360"/>
                </a:lnTo>
                <a:lnTo>
                  <a:pt x="183877" y="217519"/>
                </a:lnTo>
                <a:lnTo>
                  <a:pt x="130801" y="208409"/>
                </a:lnTo>
                <a:lnTo>
                  <a:pt x="84512" y="194162"/>
                </a:lnTo>
                <a:lnTo>
                  <a:pt x="46691" y="175545"/>
                </a:lnTo>
                <a:lnTo>
                  <a:pt x="12336" y="145249"/>
                </a:lnTo>
                <a:lnTo>
                  <a:pt x="0" y="11036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5300625" y="3716398"/>
            <a:ext cx="329088" cy="450056"/>
          </a:xfrm>
          <a:custGeom>
            <a:avLst/>
            <a:gdLst/>
            <a:ahLst/>
            <a:cxnLst/>
            <a:rect l="l" t="t" r="r" b="b"/>
            <a:pathLst>
              <a:path w="438785" h="600075">
                <a:moveTo>
                  <a:pt x="0" y="600047"/>
                </a:moveTo>
                <a:lnTo>
                  <a:pt x="438206" y="600047"/>
                </a:lnTo>
                <a:lnTo>
                  <a:pt x="438206" y="0"/>
                </a:lnTo>
                <a:lnTo>
                  <a:pt x="0" y="0"/>
                </a:lnTo>
                <a:lnTo>
                  <a:pt x="0" y="60004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5886456" y="3716398"/>
            <a:ext cx="336232" cy="450056"/>
          </a:xfrm>
          <a:custGeom>
            <a:avLst/>
            <a:gdLst/>
            <a:ahLst/>
            <a:cxnLst/>
            <a:rect l="l" t="t" r="r" b="b"/>
            <a:pathLst>
              <a:path w="448309" h="600075">
                <a:moveTo>
                  <a:pt x="0" y="600047"/>
                </a:moveTo>
                <a:lnTo>
                  <a:pt x="447704" y="600047"/>
                </a:lnTo>
                <a:lnTo>
                  <a:pt x="447704" y="0"/>
                </a:lnTo>
                <a:lnTo>
                  <a:pt x="0" y="0"/>
                </a:lnTo>
                <a:lnTo>
                  <a:pt x="0" y="60004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6479459" y="3752070"/>
            <a:ext cx="329088" cy="414814"/>
          </a:xfrm>
          <a:custGeom>
            <a:avLst/>
            <a:gdLst/>
            <a:ahLst/>
            <a:cxnLst/>
            <a:rect l="l" t="t" r="r" b="b"/>
            <a:pathLst>
              <a:path w="438784" h="553085">
                <a:moveTo>
                  <a:pt x="0" y="552484"/>
                </a:moveTo>
                <a:lnTo>
                  <a:pt x="438206" y="552484"/>
                </a:lnTo>
                <a:lnTo>
                  <a:pt x="438206" y="0"/>
                </a:lnTo>
                <a:lnTo>
                  <a:pt x="0" y="0"/>
                </a:lnTo>
                <a:lnTo>
                  <a:pt x="0" y="552484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7065243" y="3780655"/>
            <a:ext cx="329088" cy="386238"/>
          </a:xfrm>
          <a:custGeom>
            <a:avLst/>
            <a:gdLst/>
            <a:ahLst/>
            <a:cxnLst/>
            <a:rect l="l" t="t" r="r" b="b"/>
            <a:pathLst>
              <a:path w="438784" h="514985">
                <a:moveTo>
                  <a:pt x="0" y="514371"/>
                </a:moveTo>
                <a:lnTo>
                  <a:pt x="438206" y="514371"/>
                </a:lnTo>
                <a:lnTo>
                  <a:pt x="438206" y="0"/>
                </a:lnTo>
                <a:lnTo>
                  <a:pt x="0" y="0"/>
                </a:lnTo>
                <a:lnTo>
                  <a:pt x="0" y="514371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5175717" y="3448503"/>
            <a:ext cx="0" cy="714851"/>
          </a:xfrm>
          <a:custGeom>
            <a:avLst/>
            <a:gdLst/>
            <a:ahLst/>
            <a:cxnLst/>
            <a:rect l="l" t="t" r="r" b="b"/>
            <a:pathLst>
              <a:path h="953135">
                <a:moveTo>
                  <a:pt x="0" y="0"/>
                </a:moveTo>
                <a:lnTo>
                  <a:pt x="0" y="952515"/>
                </a:lnTo>
              </a:path>
            </a:pathLst>
          </a:custGeom>
          <a:ln w="9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139860" y="4169977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5139860" y="3884365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5139860" y="3591428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5175717" y="4169977"/>
            <a:ext cx="2343150" cy="0"/>
          </a:xfrm>
          <a:custGeom>
            <a:avLst/>
            <a:gdLst/>
            <a:ahLst/>
            <a:cxnLst/>
            <a:rect l="l" t="t" r="r" b="b"/>
            <a:pathLst>
              <a:path w="3124200">
                <a:moveTo>
                  <a:pt x="0" y="0"/>
                </a:moveTo>
                <a:lnTo>
                  <a:pt x="3124118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 txBox="1"/>
          <p:nvPr/>
        </p:nvSpPr>
        <p:spPr>
          <a:xfrm>
            <a:off x="7091339" y="3664115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498431" y="3635529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4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5905428" y="3599622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326957" y="3599622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810696" y="4102017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810696" y="3816001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810696" y="352320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222206" y="3716465"/>
            <a:ext cx="0" cy="450056"/>
          </a:xfrm>
          <a:custGeom>
            <a:avLst/>
            <a:gdLst/>
            <a:ahLst/>
            <a:cxnLst/>
            <a:rect l="l" t="t" r="r" b="b"/>
            <a:pathLst>
              <a:path h="600075">
                <a:moveTo>
                  <a:pt x="0" y="0"/>
                </a:moveTo>
                <a:lnTo>
                  <a:pt x="0" y="600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886451" y="3716464"/>
            <a:ext cx="335756" cy="0"/>
          </a:xfrm>
          <a:custGeom>
            <a:avLst/>
            <a:gdLst/>
            <a:ahLst/>
            <a:cxnLst/>
            <a:rect l="l" t="t" r="r" b="b"/>
            <a:pathLst>
              <a:path w="447675">
                <a:moveTo>
                  <a:pt x="0" y="0"/>
                </a:moveTo>
                <a:lnTo>
                  <a:pt x="4476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6479381" y="3752183"/>
            <a:ext cx="0" cy="414338"/>
          </a:xfrm>
          <a:custGeom>
            <a:avLst/>
            <a:gdLst/>
            <a:ahLst/>
            <a:cxnLst/>
            <a:rect l="l" t="t" r="r" b="b"/>
            <a:pathLst>
              <a:path h="552450">
                <a:moveTo>
                  <a:pt x="0" y="0"/>
                </a:moveTo>
                <a:lnTo>
                  <a:pt x="0" y="5524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/>
          <p:nvPr/>
        </p:nvSpPr>
        <p:spPr>
          <a:xfrm>
            <a:off x="6479381" y="3752183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0" name="object 60"/>
          <p:cNvSpPr/>
          <p:nvPr/>
        </p:nvSpPr>
        <p:spPr>
          <a:xfrm>
            <a:off x="5629275" y="3716465"/>
            <a:ext cx="0" cy="450056"/>
          </a:xfrm>
          <a:custGeom>
            <a:avLst/>
            <a:gdLst/>
            <a:ahLst/>
            <a:cxnLst/>
            <a:rect l="l" t="t" r="r" b="b"/>
            <a:pathLst>
              <a:path h="600075">
                <a:moveTo>
                  <a:pt x="0" y="0"/>
                </a:moveTo>
                <a:lnTo>
                  <a:pt x="0" y="600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1" name="object 61"/>
          <p:cNvSpPr/>
          <p:nvPr/>
        </p:nvSpPr>
        <p:spPr>
          <a:xfrm>
            <a:off x="5886450" y="3716465"/>
            <a:ext cx="0" cy="450056"/>
          </a:xfrm>
          <a:custGeom>
            <a:avLst/>
            <a:gdLst/>
            <a:ahLst/>
            <a:cxnLst/>
            <a:rect l="l" t="t" r="r" b="b"/>
            <a:pathLst>
              <a:path h="600075">
                <a:moveTo>
                  <a:pt x="0" y="0"/>
                </a:moveTo>
                <a:lnTo>
                  <a:pt x="0" y="600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2" name="object 62"/>
          <p:cNvSpPr/>
          <p:nvPr/>
        </p:nvSpPr>
        <p:spPr>
          <a:xfrm>
            <a:off x="7393781" y="3780758"/>
            <a:ext cx="0" cy="385763"/>
          </a:xfrm>
          <a:custGeom>
            <a:avLst/>
            <a:gdLst/>
            <a:ahLst/>
            <a:cxnLst/>
            <a:rect l="l" t="t" r="r" b="b"/>
            <a:pathLst>
              <a:path h="514350">
                <a:moveTo>
                  <a:pt x="0" y="0"/>
                </a:moveTo>
                <a:lnTo>
                  <a:pt x="0" y="514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3" name="object 63"/>
          <p:cNvSpPr/>
          <p:nvPr/>
        </p:nvSpPr>
        <p:spPr>
          <a:xfrm>
            <a:off x="7065169" y="3780758"/>
            <a:ext cx="0" cy="385763"/>
          </a:xfrm>
          <a:custGeom>
            <a:avLst/>
            <a:gdLst/>
            <a:ahLst/>
            <a:cxnLst/>
            <a:rect l="l" t="t" r="r" b="b"/>
            <a:pathLst>
              <a:path h="514350">
                <a:moveTo>
                  <a:pt x="0" y="0"/>
                </a:moveTo>
                <a:lnTo>
                  <a:pt x="0" y="514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7065169" y="3780758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6807994" y="3752183"/>
            <a:ext cx="0" cy="414338"/>
          </a:xfrm>
          <a:custGeom>
            <a:avLst/>
            <a:gdLst/>
            <a:ahLst/>
            <a:cxnLst/>
            <a:rect l="l" t="t" r="r" b="b"/>
            <a:pathLst>
              <a:path h="552450">
                <a:moveTo>
                  <a:pt x="0" y="0"/>
                </a:moveTo>
                <a:lnTo>
                  <a:pt x="0" y="5524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5300662" y="3716464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5300663" y="3716465"/>
            <a:ext cx="0" cy="450056"/>
          </a:xfrm>
          <a:custGeom>
            <a:avLst/>
            <a:gdLst/>
            <a:ahLst/>
            <a:cxnLst/>
            <a:rect l="l" t="t" r="r" b="b"/>
            <a:pathLst>
              <a:path h="600075">
                <a:moveTo>
                  <a:pt x="0" y="0"/>
                </a:moveTo>
                <a:lnTo>
                  <a:pt x="0" y="600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5464969" y="3440240"/>
            <a:ext cx="0" cy="110966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147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/>
          <p:nvPr/>
        </p:nvSpPr>
        <p:spPr>
          <a:xfrm>
            <a:off x="7200900" y="3440240"/>
            <a:ext cx="57150" cy="175259"/>
          </a:xfrm>
          <a:custGeom>
            <a:avLst/>
            <a:gdLst/>
            <a:ahLst/>
            <a:cxnLst/>
            <a:rect l="l" t="t" r="r" b="b"/>
            <a:pathLst>
              <a:path w="76200" h="233679">
                <a:moveTo>
                  <a:pt x="31750" y="157099"/>
                </a:moveTo>
                <a:lnTo>
                  <a:pt x="0" y="157099"/>
                </a:lnTo>
                <a:lnTo>
                  <a:pt x="38100" y="233299"/>
                </a:lnTo>
                <a:lnTo>
                  <a:pt x="69850" y="169799"/>
                </a:lnTo>
                <a:lnTo>
                  <a:pt x="31750" y="169799"/>
                </a:lnTo>
                <a:lnTo>
                  <a:pt x="31750" y="157099"/>
                </a:lnTo>
                <a:close/>
              </a:path>
              <a:path w="76200" h="233679">
                <a:moveTo>
                  <a:pt x="44450" y="0"/>
                </a:moveTo>
                <a:lnTo>
                  <a:pt x="31750" y="0"/>
                </a:lnTo>
                <a:lnTo>
                  <a:pt x="31750" y="169799"/>
                </a:lnTo>
                <a:lnTo>
                  <a:pt x="44450" y="169799"/>
                </a:lnTo>
                <a:lnTo>
                  <a:pt x="44450" y="0"/>
                </a:lnTo>
                <a:close/>
              </a:path>
              <a:path w="76200" h="233679">
                <a:moveTo>
                  <a:pt x="76200" y="157099"/>
                </a:moveTo>
                <a:lnTo>
                  <a:pt x="44450" y="157099"/>
                </a:lnTo>
                <a:lnTo>
                  <a:pt x="44450" y="169799"/>
                </a:lnTo>
                <a:lnTo>
                  <a:pt x="69850" y="169799"/>
                </a:lnTo>
                <a:lnTo>
                  <a:pt x="76200" y="1570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0" name="object 70"/>
          <p:cNvSpPr/>
          <p:nvPr/>
        </p:nvSpPr>
        <p:spPr>
          <a:xfrm>
            <a:off x="5464969" y="3440239"/>
            <a:ext cx="1764506" cy="0"/>
          </a:xfrm>
          <a:custGeom>
            <a:avLst/>
            <a:gdLst/>
            <a:ahLst/>
            <a:cxnLst/>
            <a:rect l="l" t="t" r="r" b="b"/>
            <a:pathLst>
              <a:path w="2352675">
                <a:moveTo>
                  <a:pt x="0" y="0"/>
                </a:moveTo>
                <a:lnTo>
                  <a:pt x="2352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1" name="object 71"/>
          <p:cNvSpPr/>
          <p:nvPr/>
        </p:nvSpPr>
        <p:spPr>
          <a:xfrm>
            <a:off x="6181725" y="3358187"/>
            <a:ext cx="330518" cy="165259"/>
          </a:xfrm>
          <a:custGeom>
            <a:avLst/>
            <a:gdLst/>
            <a:ahLst/>
            <a:cxnLst/>
            <a:rect l="l" t="t" r="r" b="b"/>
            <a:pathLst>
              <a:path w="440690" h="220345">
                <a:moveTo>
                  <a:pt x="212721" y="0"/>
                </a:moveTo>
                <a:lnTo>
                  <a:pt x="158778" y="4322"/>
                </a:lnTo>
                <a:lnTo>
                  <a:pt x="110052" y="14747"/>
                </a:lnTo>
                <a:lnTo>
                  <a:pt x="68217" y="30442"/>
                </a:lnTo>
                <a:lnTo>
                  <a:pt x="34943" y="50578"/>
                </a:lnTo>
                <a:lnTo>
                  <a:pt x="6789" y="82898"/>
                </a:lnTo>
                <a:lnTo>
                  <a:pt x="0" y="110164"/>
                </a:lnTo>
                <a:lnTo>
                  <a:pt x="733" y="119217"/>
                </a:lnTo>
                <a:lnTo>
                  <a:pt x="25027" y="160880"/>
                </a:lnTo>
                <a:lnTo>
                  <a:pt x="66466" y="188176"/>
                </a:lnTo>
                <a:lnTo>
                  <a:pt x="108455" y="203929"/>
                </a:lnTo>
                <a:lnTo>
                  <a:pt x="158422" y="214780"/>
                </a:lnTo>
                <a:lnTo>
                  <a:pt x="215128" y="219958"/>
                </a:lnTo>
                <a:lnTo>
                  <a:pt x="235313" y="220289"/>
                </a:lnTo>
                <a:lnTo>
                  <a:pt x="253261" y="219328"/>
                </a:lnTo>
                <a:lnTo>
                  <a:pt x="304119" y="212238"/>
                </a:lnTo>
                <a:lnTo>
                  <a:pt x="349254" y="199305"/>
                </a:lnTo>
                <a:lnTo>
                  <a:pt x="387069" y="181134"/>
                </a:lnTo>
                <a:lnTo>
                  <a:pt x="423340" y="149802"/>
                </a:lnTo>
                <a:lnTo>
                  <a:pt x="439967" y="111661"/>
                </a:lnTo>
                <a:lnTo>
                  <a:pt x="440611" y="101230"/>
                </a:lnTo>
                <a:lnTo>
                  <a:pt x="438464" y="92373"/>
                </a:lnTo>
                <a:lnTo>
                  <a:pt x="416555" y="59545"/>
                </a:lnTo>
                <a:lnTo>
                  <a:pt x="375782" y="32237"/>
                </a:lnTo>
                <a:lnTo>
                  <a:pt x="334784" y="16467"/>
                </a:lnTo>
                <a:lnTo>
                  <a:pt x="286386" y="5585"/>
                </a:lnTo>
                <a:lnTo>
                  <a:pt x="231963" y="355"/>
                </a:lnTo>
                <a:lnTo>
                  <a:pt x="21272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2" name="object 72"/>
          <p:cNvSpPr/>
          <p:nvPr/>
        </p:nvSpPr>
        <p:spPr>
          <a:xfrm>
            <a:off x="6181725" y="3358187"/>
            <a:ext cx="330518" cy="165259"/>
          </a:xfrm>
          <a:custGeom>
            <a:avLst/>
            <a:gdLst/>
            <a:ahLst/>
            <a:cxnLst/>
            <a:rect l="l" t="t" r="r" b="b"/>
            <a:pathLst>
              <a:path w="440690" h="220345">
                <a:moveTo>
                  <a:pt x="0" y="110164"/>
                </a:moveTo>
                <a:lnTo>
                  <a:pt x="18344" y="66059"/>
                </a:lnTo>
                <a:lnTo>
                  <a:pt x="56092" y="36702"/>
                </a:lnTo>
                <a:lnTo>
                  <a:pt x="95259" y="19434"/>
                </a:lnTo>
                <a:lnTo>
                  <a:pt x="141874" y="7160"/>
                </a:lnTo>
                <a:lnTo>
                  <a:pt x="194264" y="711"/>
                </a:lnTo>
                <a:lnTo>
                  <a:pt x="212721" y="0"/>
                </a:lnTo>
                <a:lnTo>
                  <a:pt x="231963" y="355"/>
                </a:lnTo>
                <a:lnTo>
                  <a:pt x="286386" y="5585"/>
                </a:lnTo>
                <a:lnTo>
                  <a:pt x="334784" y="16467"/>
                </a:lnTo>
                <a:lnTo>
                  <a:pt x="375782" y="32237"/>
                </a:lnTo>
                <a:lnTo>
                  <a:pt x="416555" y="59545"/>
                </a:lnTo>
                <a:lnTo>
                  <a:pt x="438464" y="92373"/>
                </a:lnTo>
                <a:lnTo>
                  <a:pt x="440611" y="101230"/>
                </a:lnTo>
                <a:lnTo>
                  <a:pt x="439967" y="111661"/>
                </a:lnTo>
                <a:lnTo>
                  <a:pt x="423340" y="149802"/>
                </a:lnTo>
                <a:lnTo>
                  <a:pt x="387069" y="181134"/>
                </a:lnTo>
                <a:lnTo>
                  <a:pt x="349254" y="199305"/>
                </a:lnTo>
                <a:lnTo>
                  <a:pt x="304119" y="212238"/>
                </a:lnTo>
                <a:lnTo>
                  <a:pt x="253261" y="219328"/>
                </a:lnTo>
                <a:lnTo>
                  <a:pt x="235313" y="220289"/>
                </a:lnTo>
                <a:lnTo>
                  <a:pt x="215128" y="219958"/>
                </a:lnTo>
                <a:lnTo>
                  <a:pt x="176636" y="217174"/>
                </a:lnTo>
                <a:lnTo>
                  <a:pt x="124286" y="208129"/>
                </a:lnTo>
                <a:lnTo>
                  <a:pt x="79500" y="193924"/>
                </a:lnTo>
                <a:lnTo>
                  <a:pt x="43516" y="175332"/>
                </a:lnTo>
                <a:lnTo>
                  <a:pt x="11367" y="145049"/>
                </a:lnTo>
                <a:lnTo>
                  <a:pt x="0" y="110164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3" name="object 73"/>
          <p:cNvSpPr txBox="1"/>
          <p:nvPr/>
        </p:nvSpPr>
        <p:spPr>
          <a:xfrm>
            <a:off x="6221920" y="3376231"/>
            <a:ext cx="25336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5222463" y="4226890"/>
            <a:ext cx="48720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0-1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858446" y="4226890"/>
            <a:ext cx="3948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005067" y="4226890"/>
            <a:ext cx="45196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4+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447758" y="4226890"/>
            <a:ext cx="3948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3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478685" y="3015995"/>
            <a:ext cx="172831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Ene</a:t>
            </a:r>
            <a:r>
              <a:rPr sz="1200" b="1" spc="-11" dirty="0">
                <a:solidFill>
                  <a:srgbClr val="469C7A"/>
                </a:solidFill>
                <a:latin typeface="Calibri"/>
                <a:cs typeface="Calibri"/>
              </a:rPr>
              <a:t>r</a:t>
            </a:r>
            <a:r>
              <a:rPr sz="1200" b="1" spc="-8" dirty="0">
                <a:solidFill>
                  <a:srgbClr val="469C7A"/>
                </a:solidFill>
                <a:latin typeface="Calibri"/>
                <a:cs typeface="Calibri"/>
              </a:rPr>
              <a:t>g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y</a:t>
            </a:r>
            <a:r>
              <a:rPr sz="1200" b="1" spc="15" dirty="0">
                <a:solidFill>
                  <a:srgbClr val="469C7A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Efficient</a:t>
            </a:r>
            <a:r>
              <a:rPr sz="1200" b="1" dirty="0">
                <a:solidFill>
                  <a:srgbClr val="469C7A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A</a:t>
            </a:r>
            <a:r>
              <a:rPr sz="1200" b="1" spc="-8" dirty="0">
                <a:solidFill>
                  <a:srgbClr val="469C7A"/>
                </a:solidFill>
                <a:latin typeface="Calibri"/>
                <a:cs typeface="Calibri"/>
              </a:rPr>
              <a:t>pp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l</a:t>
            </a:r>
            <a:r>
              <a:rPr sz="1200" b="1" dirty="0">
                <a:solidFill>
                  <a:srgbClr val="469C7A"/>
                </a:solidFill>
                <a:latin typeface="Calibri"/>
                <a:cs typeface="Calibri"/>
              </a:rPr>
              <a:t>i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ances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2143119" y="3852235"/>
            <a:ext cx="329088" cy="314325"/>
          </a:xfrm>
          <a:custGeom>
            <a:avLst/>
            <a:gdLst/>
            <a:ahLst/>
            <a:cxnLst/>
            <a:rect l="l" t="t" r="r" b="b"/>
            <a:pathLst>
              <a:path w="438785" h="419100">
                <a:moveTo>
                  <a:pt x="0" y="418931"/>
                </a:moveTo>
                <a:lnTo>
                  <a:pt x="438193" y="418931"/>
                </a:lnTo>
                <a:lnTo>
                  <a:pt x="438193" y="0"/>
                </a:lnTo>
                <a:lnTo>
                  <a:pt x="0" y="0"/>
                </a:lnTo>
                <a:lnTo>
                  <a:pt x="0" y="418931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0" name="object 80"/>
          <p:cNvSpPr/>
          <p:nvPr/>
        </p:nvSpPr>
        <p:spPr>
          <a:xfrm>
            <a:off x="2728935" y="3787978"/>
            <a:ext cx="336232" cy="378619"/>
          </a:xfrm>
          <a:custGeom>
            <a:avLst/>
            <a:gdLst/>
            <a:ahLst/>
            <a:cxnLst/>
            <a:rect l="l" t="t" r="r" b="b"/>
            <a:pathLst>
              <a:path w="448310" h="504825">
                <a:moveTo>
                  <a:pt x="0" y="504607"/>
                </a:moveTo>
                <a:lnTo>
                  <a:pt x="447692" y="504607"/>
                </a:lnTo>
                <a:lnTo>
                  <a:pt x="447692" y="0"/>
                </a:lnTo>
                <a:lnTo>
                  <a:pt x="0" y="0"/>
                </a:lnTo>
                <a:lnTo>
                  <a:pt x="0" y="50460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1" name="object 81"/>
          <p:cNvSpPr/>
          <p:nvPr/>
        </p:nvSpPr>
        <p:spPr>
          <a:xfrm>
            <a:off x="3321920" y="3702224"/>
            <a:ext cx="329088" cy="464344"/>
          </a:xfrm>
          <a:custGeom>
            <a:avLst/>
            <a:gdLst/>
            <a:ahLst/>
            <a:cxnLst/>
            <a:rect l="l" t="t" r="r" b="b"/>
            <a:pathLst>
              <a:path w="438785" h="619125">
                <a:moveTo>
                  <a:pt x="0" y="618946"/>
                </a:moveTo>
                <a:lnTo>
                  <a:pt x="438193" y="618946"/>
                </a:lnTo>
                <a:lnTo>
                  <a:pt x="438193" y="0"/>
                </a:lnTo>
                <a:lnTo>
                  <a:pt x="0" y="0"/>
                </a:lnTo>
                <a:lnTo>
                  <a:pt x="0" y="61894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2" name="object 82"/>
          <p:cNvSpPr/>
          <p:nvPr/>
        </p:nvSpPr>
        <p:spPr>
          <a:xfrm>
            <a:off x="3907688" y="3702224"/>
            <a:ext cx="329088" cy="464344"/>
          </a:xfrm>
          <a:custGeom>
            <a:avLst/>
            <a:gdLst/>
            <a:ahLst/>
            <a:cxnLst/>
            <a:rect l="l" t="t" r="r" b="b"/>
            <a:pathLst>
              <a:path w="438785" h="619125">
                <a:moveTo>
                  <a:pt x="0" y="618946"/>
                </a:moveTo>
                <a:lnTo>
                  <a:pt x="438193" y="618946"/>
                </a:lnTo>
                <a:lnTo>
                  <a:pt x="438193" y="0"/>
                </a:lnTo>
                <a:lnTo>
                  <a:pt x="0" y="0"/>
                </a:lnTo>
                <a:lnTo>
                  <a:pt x="0" y="61894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3" name="object 83"/>
          <p:cNvSpPr/>
          <p:nvPr/>
        </p:nvSpPr>
        <p:spPr>
          <a:xfrm>
            <a:off x="2018215" y="3448503"/>
            <a:ext cx="0" cy="714851"/>
          </a:xfrm>
          <a:custGeom>
            <a:avLst/>
            <a:gdLst/>
            <a:ahLst/>
            <a:cxnLst/>
            <a:rect l="l" t="t" r="r" b="b"/>
            <a:pathLst>
              <a:path h="953135">
                <a:moveTo>
                  <a:pt x="0" y="0"/>
                </a:moveTo>
                <a:lnTo>
                  <a:pt x="0" y="952515"/>
                </a:lnTo>
              </a:path>
            </a:pathLst>
          </a:custGeom>
          <a:ln w="9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4" name="object 84"/>
          <p:cNvSpPr/>
          <p:nvPr/>
        </p:nvSpPr>
        <p:spPr>
          <a:xfrm>
            <a:off x="1982359" y="4169977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5" name="object 85"/>
          <p:cNvSpPr/>
          <p:nvPr/>
        </p:nvSpPr>
        <p:spPr>
          <a:xfrm>
            <a:off x="1982359" y="3884365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6" name="object 86"/>
          <p:cNvSpPr/>
          <p:nvPr/>
        </p:nvSpPr>
        <p:spPr>
          <a:xfrm>
            <a:off x="1982359" y="3591428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93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7" name="object 87"/>
          <p:cNvSpPr/>
          <p:nvPr/>
        </p:nvSpPr>
        <p:spPr>
          <a:xfrm>
            <a:off x="2018215" y="4169977"/>
            <a:ext cx="2343150" cy="0"/>
          </a:xfrm>
          <a:custGeom>
            <a:avLst/>
            <a:gdLst/>
            <a:ahLst/>
            <a:cxnLst/>
            <a:rect l="l" t="t" r="r" b="b"/>
            <a:pathLst>
              <a:path w="3124200">
                <a:moveTo>
                  <a:pt x="0" y="0"/>
                </a:moveTo>
                <a:lnTo>
                  <a:pt x="3124029" y="0"/>
                </a:lnTo>
              </a:path>
            </a:pathLst>
          </a:custGeom>
          <a:ln w="94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8" name="object 88"/>
          <p:cNvSpPr txBox="1"/>
          <p:nvPr/>
        </p:nvSpPr>
        <p:spPr>
          <a:xfrm>
            <a:off x="3926658" y="3578360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348015" y="3578360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2755029" y="3664115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3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162090" y="3728372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1652626" y="3816001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652626" y="352320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1652626" y="4102017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064669" y="3787902"/>
            <a:ext cx="0" cy="378619"/>
          </a:xfrm>
          <a:custGeom>
            <a:avLst/>
            <a:gdLst/>
            <a:ahLst/>
            <a:cxnLst/>
            <a:rect l="l" t="t" r="r" b="b"/>
            <a:pathLst>
              <a:path h="504825">
                <a:moveTo>
                  <a:pt x="0" y="0"/>
                </a:moveTo>
                <a:lnTo>
                  <a:pt x="0" y="5048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6" name="object 96"/>
          <p:cNvSpPr/>
          <p:nvPr/>
        </p:nvSpPr>
        <p:spPr>
          <a:xfrm>
            <a:off x="2728913" y="3787902"/>
            <a:ext cx="0" cy="378619"/>
          </a:xfrm>
          <a:custGeom>
            <a:avLst/>
            <a:gdLst/>
            <a:ahLst/>
            <a:cxnLst/>
            <a:rect l="l" t="t" r="r" b="b"/>
            <a:pathLst>
              <a:path h="504825">
                <a:moveTo>
                  <a:pt x="0" y="0"/>
                </a:moveTo>
                <a:lnTo>
                  <a:pt x="0" y="5048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7" name="object 97"/>
          <p:cNvSpPr/>
          <p:nvPr/>
        </p:nvSpPr>
        <p:spPr>
          <a:xfrm>
            <a:off x="2728913" y="3787902"/>
            <a:ext cx="335756" cy="0"/>
          </a:xfrm>
          <a:custGeom>
            <a:avLst/>
            <a:gdLst/>
            <a:ahLst/>
            <a:cxnLst/>
            <a:rect l="l" t="t" r="r" b="b"/>
            <a:pathLst>
              <a:path w="447675">
                <a:moveTo>
                  <a:pt x="0" y="0"/>
                </a:moveTo>
                <a:lnTo>
                  <a:pt x="4476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8" name="object 98"/>
          <p:cNvSpPr/>
          <p:nvPr/>
        </p:nvSpPr>
        <p:spPr>
          <a:xfrm>
            <a:off x="2471738" y="3852196"/>
            <a:ext cx="0" cy="314325"/>
          </a:xfrm>
          <a:custGeom>
            <a:avLst/>
            <a:gdLst/>
            <a:ahLst/>
            <a:cxnLst/>
            <a:rect l="l" t="t" r="r" b="b"/>
            <a:pathLst>
              <a:path h="419100">
                <a:moveTo>
                  <a:pt x="0" y="0"/>
                </a:moveTo>
                <a:lnTo>
                  <a:pt x="0" y="4191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9" name="object 99"/>
          <p:cNvSpPr/>
          <p:nvPr/>
        </p:nvSpPr>
        <p:spPr>
          <a:xfrm>
            <a:off x="2143125" y="3852196"/>
            <a:ext cx="0" cy="314325"/>
          </a:xfrm>
          <a:custGeom>
            <a:avLst/>
            <a:gdLst/>
            <a:ahLst/>
            <a:cxnLst/>
            <a:rect l="l" t="t" r="r" b="b"/>
            <a:pathLst>
              <a:path h="419100">
                <a:moveTo>
                  <a:pt x="0" y="0"/>
                </a:moveTo>
                <a:lnTo>
                  <a:pt x="0" y="4191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0" name="object 100"/>
          <p:cNvSpPr/>
          <p:nvPr/>
        </p:nvSpPr>
        <p:spPr>
          <a:xfrm>
            <a:off x="2143125" y="3852196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1" name="object 101"/>
          <p:cNvSpPr/>
          <p:nvPr/>
        </p:nvSpPr>
        <p:spPr>
          <a:xfrm>
            <a:off x="4236244" y="3702177"/>
            <a:ext cx="0" cy="464344"/>
          </a:xfrm>
          <a:custGeom>
            <a:avLst/>
            <a:gdLst/>
            <a:ahLst/>
            <a:cxnLst/>
            <a:rect l="l" t="t" r="r" b="b"/>
            <a:pathLst>
              <a:path h="619125">
                <a:moveTo>
                  <a:pt x="0" y="0"/>
                </a:moveTo>
                <a:lnTo>
                  <a:pt x="0" y="6191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2" name="object 102"/>
          <p:cNvSpPr/>
          <p:nvPr/>
        </p:nvSpPr>
        <p:spPr>
          <a:xfrm>
            <a:off x="3907631" y="3702177"/>
            <a:ext cx="0" cy="464344"/>
          </a:xfrm>
          <a:custGeom>
            <a:avLst/>
            <a:gdLst/>
            <a:ahLst/>
            <a:cxnLst/>
            <a:rect l="l" t="t" r="r" b="b"/>
            <a:pathLst>
              <a:path h="619125">
                <a:moveTo>
                  <a:pt x="0" y="0"/>
                </a:moveTo>
                <a:lnTo>
                  <a:pt x="0" y="6191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3" name="object 103"/>
          <p:cNvSpPr/>
          <p:nvPr/>
        </p:nvSpPr>
        <p:spPr>
          <a:xfrm>
            <a:off x="3907631" y="3702177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4" name="object 104"/>
          <p:cNvSpPr/>
          <p:nvPr/>
        </p:nvSpPr>
        <p:spPr>
          <a:xfrm>
            <a:off x="3650456" y="3702177"/>
            <a:ext cx="0" cy="464344"/>
          </a:xfrm>
          <a:custGeom>
            <a:avLst/>
            <a:gdLst/>
            <a:ahLst/>
            <a:cxnLst/>
            <a:rect l="l" t="t" r="r" b="b"/>
            <a:pathLst>
              <a:path h="619125">
                <a:moveTo>
                  <a:pt x="0" y="0"/>
                </a:moveTo>
                <a:lnTo>
                  <a:pt x="0" y="6191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5" name="object 105"/>
          <p:cNvSpPr/>
          <p:nvPr/>
        </p:nvSpPr>
        <p:spPr>
          <a:xfrm>
            <a:off x="3321844" y="3702177"/>
            <a:ext cx="0" cy="464344"/>
          </a:xfrm>
          <a:custGeom>
            <a:avLst/>
            <a:gdLst/>
            <a:ahLst/>
            <a:cxnLst/>
            <a:rect l="l" t="t" r="r" b="b"/>
            <a:pathLst>
              <a:path h="619125">
                <a:moveTo>
                  <a:pt x="0" y="0"/>
                </a:moveTo>
                <a:lnTo>
                  <a:pt x="0" y="6191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6" name="object 106"/>
          <p:cNvSpPr/>
          <p:nvPr/>
        </p:nvSpPr>
        <p:spPr>
          <a:xfrm>
            <a:off x="3321844" y="3702177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7" name="object 107"/>
          <p:cNvSpPr/>
          <p:nvPr/>
        </p:nvSpPr>
        <p:spPr>
          <a:xfrm>
            <a:off x="4043363" y="3422332"/>
            <a:ext cx="57150" cy="114300"/>
          </a:xfrm>
          <a:custGeom>
            <a:avLst/>
            <a:gdLst/>
            <a:ahLst/>
            <a:cxnLst/>
            <a:rect l="l" t="t" r="r" b="b"/>
            <a:pathLst>
              <a:path w="76200" h="152400">
                <a:moveTo>
                  <a:pt x="31750" y="76200"/>
                </a:moveTo>
                <a:lnTo>
                  <a:pt x="0" y="76200"/>
                </a:lnTo>
                <a:lnTo>
                  <a:pt x="38100" y="152400"/>
                </a:lnTo>
                <a:lnTo>
                  <a:pt x="69850" y="88900"/>
                </a:lnTo>
                <a:lnTo>
                  <a:pt x="31750" y="88900"/>
                </a:lnTo>
                <a:lnTo>
                  <a:pt x="31750" y="76200"/>
                </a:lnTo>
                <a:close/>
              </a:path>
              <a:path w="76200" h="152400">
                <a:moveTo>
                  <a:pt x="44450" y="0"/>
                </a:moveTo>
                <a:lnTo>
                  <a:pt x="31750" y="0"/>
                </a:lnTo>
                <a:lnTo>
                  <a:pt x="31750" y="88900"/>
                </a:lnTo>
                <a:lnTo>
                  <a:pt x="44450" y="88900"/>
                </a:lnTo>
                <a:lnTo>
                  <a:pt x="44450" y="0"/>
                </a:lnTo>
                <a:close/>
              </a:path>
              <a:path w="76200" h="152400">
                <a:moveTo>
                  <a:pt x="76200" y="76200"/>
                </a:moveTo>
                <a:lnTo>
                  <a:pt x="44450" y="76200"/>
                </a:lnTo>
                <a:lnTo>
                  <a:pt x="44450" y="88900"/>
                </a:lnTo>
                <a:lnTo>
                  <a:pt x="69850" y="88900"/>
                </a:lnTo>
                <a:lnTo>
                  <a:pt x="76200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8" name="object 108"/>
          <p:cNvSpPr/>
          <p:nvPr/>
        </p:nvSpPr>
        <p:spPr>
          <a:xfrm>
            <a:off x="2307432" y="3422428"/>
            <a:ext cx="1764506" cy="0"/>
          </a:xfrm>
          <a:custGeom>
            <a:avLst/>
            <a:gdLst/>
            <a:ahLst/>
            <a:cxnLst/>
            <a:rect l="l" t="t" r="r" b="b"/>
            <a:pathLst>
              <a:path w="2352675">
                <a:moveTo>
                  <a:pt x="0" y="0"/>
                </a:moveTo>
                <a:lnTo>
                  <a:pt x="2352675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9" name="object 109"/>
          <p:cNvSpPr/>
          <p:nvPr/>
        </p:nvSpPr>
        <p:spPr>
          <a:xfrm>
            <a:off x="2307431" y="3422428"/>
            <a:ext cx="0" cy="264319"/>
          </a:xfrm>
          <a:custGeom>
            <a:avLst/>
            <a:gdLst/>
            <a:ahLst/>
            <a:cxnLst/>
            <a:rect l="l" t="t" r="r" b="b"/>
            <a:pathLst>
              <a:path h="352425">
                <a:moveTo>
                  <a:pt x="0" y="352425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0" name="object 110"/>
          <p:cNvSpPr txBox="1"/>
          <p:nvPr/>
        </p:nvSpPr>
        <p:spPr>
          <a:xfrm>
            <a:off x="2619375" y="4226890"/>
            <a:ext cx="114490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17-36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900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37-56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058619" y="4226890"/>
            <a:ext cx="49720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0-16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841242" y="4226890"/>
            <a:ext cx="4614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57+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3008757" y="3340227"/>
            <a:ext cx="363379" cy="165734"/>
          </a:xfrm>
          <a:custGeom>
            <a:avLst/>
            <a:gdLst/>
            <a:ahLst/>
            <a:cxnLst/>
            <a:rect l="l" t="t" r="r" b="b"/>
            <a:pathLst>
              <a:path w="484505" h="220979">
                <a:moveTo>
                  <a:pt x="242062" y="0"/>
                </a:moveTo>
                <a:lnTo>
                  <a:pt x="202787" y="1444"/>
                </a:lnTo>
                <a:lnTo>
                  <a:pt x="147822" y="8671"/>
                </a:lnTo>
                <a:lnTo>
                  <a:pt x="99084" y="21291"/>
                </a:lnTo>
                <a:lnTo>
                  <a:pt x="58253" y="38536"/>
                </a:lnTo>
                <a:lnTo>
                  <a:pt x="19016" y="67401"/>
                </a:lnTo>
                <a:lnTo>
                  <a:pt x="802" y="101310"/>
                </a:lnTo>
                <a:lnTo>
                  <a:pt x="0" y="110362"/>
                </a:lnTo>
                <a:lnTo>
                  <a:pt x="802" y="119415"/>
                </a:lnTo>
                <a:lnTo>
                  <a:pt x="19016" y="153324"/>
                </a:lnTo>
                <a:lnTo>
                  <a:pt x="58253" y="182189"/>
                </a:lnTo>
                <a:lnTo>
                  <a:pt x="99084" y="199434"/>
                </a:lnTo>
                <a:lnTo>
                  <a:pt x="147822" y="212054"/>
                </a:lnTo>
                <a:lnTo>
                  <a:pt x="202787" y="219281"/>
                </a:lnTo>
                <a:lnTo>
                  <a:pt x="242062" y="220725"/>
                </a:lnTo>
                <a:lnTo>
                  <a:pt x="261920" y="220360"/>
                </a:lnTo>
                <a:lnTo>
                  <a:pt x="300246" y="217519"/>
                </a:lnTo>
                <a:lnTo>
                  <a:pt x="353322" y="208409"/>
                </a:lnTo>
                <a:lnTo>
                  <a:pt x="399611" y="194162"/>
                </a:lnTo>
                <a:lnTo>
                  <a:pt x="437432" y="175545"/>
                </a:lnTo>
                <a:lnTo>
                  <a:pt x="471787" y="145249"/>
                </a:lnTo>
                <a:lnTo>
                  <a:pt x="484124" y="110362"/>
                </a:lnTo>
                <a:lnTo>
                  <a:pt x="483321" y="101310"/>
                </a:lnTo>
                <a:lnTo>
                  <a:pt x="465107" y="67401"/>
                </a:lnTo>
                <a:lnTo>
                  <a:pt x="425870" y="38536"/>
                </a:lnTo>
                <a:lnTo>
                  <a:pt x="385039" y="21291"/>
                </a:lnTo>
                <a:lnTo>
                  <a:pt x="336301" y="8671"/>
                </a:lnTo>
                <a:lnTo>
                  <a:pt x="281336" y="1444"/>
                </a:lnTo>
                <a:lnTo>
                  <a:pt x="24206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4" name="object 114"/>
          <p:cNvSpPr/>
          <p:nvPr/>
        </p:nvSpPr>
        <p:spPr>
          <a:xfrm>
            <a:off x="3008757" y="3340227"/>
            <a:ext cx="363379" cy="165734"/>
          </a:xfrm>
          <a:custGeom>
            <a:avLst/>
            <a:gdLst/>
            <a:ahLst/>
            <a:cxnLst/>
            <a:rect l="l" t="t" r="r" b="b"/>
            <a:pathLst>
              <a:path w="484505" h="220979">
                <a:moveTo>
                  <a:pt x="0" y="110362"/>
                </a:moveTo>
                <a:lnTo>
                  <a:pt x="19016" y="67401"/>
                </a:lnTo>
                <a:lnTo>
                  <a:pt x="58253" y="38536"/>
                </a:lnTo>
                <a:lnTo>
                  <a:pt x="99084" y="21291"/>
                </a:lnTo>
                <a:lnTo>
                  <a:pt x="147822" y="8671"/>
                </a:lnTo>
                <a:lnTo>
                  <a:pt x="202787" y="1444"/>
                </a:lnTo>
                <a:lnTo>
                  <a:pt x="242062" y="0"/>
                </a:lnTo>
                <a:lnTo>
                  <a:pt x="261920" y="365"/>
                </a:lnTo>
                <a:lnTo>
                  <a:pt x="300246" y="3206"/>
                </a:lnTo>
                <a:lnTo>
                  <a:pt x="353322" y="12316"/>
                </a:lnTo>
                <a:lnTo>
                  <a:pt x="399611" y="26563"/>
                </a:lnTo>
                <a:lnTo>
                  <a:pt x="437432" y="45180"/>
                </a:lnTo>
                <a:lnTo>
                  <a:pt x="471787" y="75476"/>
                </a:lnTo>
                <a:lnTo>
                  <a:pt x="484124" y="110362"/>
                </a:lnTo>
                <a:lnTo>
                  <a:pt x="483321" y="119415"/>
                </a:lnTo>
                <a:lnTo>
                  <a:pt x="465107" y="153324"/>
                </a:lnTo>
                <a:lnTo>
                  <a:pt x="425870" y="182189"/>
                </a:lnTo>
                <a:lnTo>
                  <a:pt x="385039" y="199434"/>
                </a:lnTo>
                <a:lnTo>
                  <a:pt x="336301" y="212054"/>
                </a:lnTo>
                <a:lnTo>
                  <a:pt x="281336" y="219281"/>
                </a:lnTo>
                <a:lnTo>
                  <a:pt x="242062" y="220725"/>
                </a:lnTo>
                <a:lnTo>
                  <a:pt x="222203" y="220360"/>
                </a:lnTo>
                <a:lnTo>
                  <a:pt x="183877" y="217519"/>
                </a:lnTo>
                <a:lnTo>
                  <a:pt x="130801" y="208409"/>
                </a:lnTo>
                <a:lnTo>
                  <a:pt x="84512" y="194162"/>
                </a:lnTo>
                <a:lnTo>
                  <a:pt x="46691" y="175545"/>
                </a:lnTo>
                <a:lnTo>
                  <a:pt x="12336" y="145249"/>
                </a:lnTo>
                <a:lnTo>
                  <a:pt x="0" y="110362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5" name="object 115"/>
          <p:cNvSpPr txBox="1"/>
          <p:nvPr/>
        </p:nvSpPr>
        <p:spPr>
          <a:xfrm>
            <a:off x="3053048" y="3358134"/>
            <a:ext cx="27432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+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4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272129" y="1823324"/>
            <a:ext cx="264319" cy="585788"/>
          </a:xfrm>
          <a:custGeom>
            <a:avLst/>
            <a:gdLst/>
            <a:ahLst/>
            <a:cxnLst/>
            <a:rect l="l" t="t" r="r" b="b"/>
            <a:pathLst>
              <a:path w="352425" h="781050">
                <a:moveTo>
                  <a:pt x="0" y="781015"/>
                </a:moveTo>
                <a:lnTo>
                  <a:pt x="352401" y="781015"/>
                </a:lnTo>
                <a:lnTo>
                  <a:pt x="352401" y="0"/>
                </a:lnTo>
                <a:lnTo>
                  <a:pt x="0" y="0"/>
                </a:lnTo>
                <a:lnTo>
                  <a:pt x="0" y="78101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7" name="object 117"/>
          <p:cNvSpPr/>
          <p:nvPr/>
        </p:nvSpPr>
        <p:spPr>
          <a:xfrm>
            <a:off x="5743501" y="1966221"/>
            <a:ext cx="264319" cy="442913"/>
          </a:xfrm>
          <a:custGeom>
            <a:avLst/>
            <a:gdLst/>
            <a:ahLst/>
            <a:cxnLst/>
            <a:rect l="l" t="t" r="r" b="b"/>
            <a:pathLst>
              <a:path w="352425" h="590550">
                <a:moveTo>
                  <a:pt x="0" y="590485"/>
                </a:moveTo>
                <a:lnTo>
                  <a:pt x="352401" y="590485"/>
                </a:lnTo>
                <a:lnTo>
                  <a:pt x="352401" y="0"/>
                </a:lnTo>
                <a:lnTo>
                  <a:pt x="0" y="0"/>
                </a:lnTo>
                <a:lnTo>
                  <a:pt x="0" y="59048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8" name="object 118"/>
          <p:cNvSpPr/>
          <p:nvPr/>
        </p:nvSpPr>
        <p:spPr>
          <a:xfrm>
            <a:off x="6215111" y="2059046"/>
            <a:ext cx="257175" cy="350044"/>
          </a:xfrm>
          <a:custGeom>
            <a:avLst/>
            <a:gdLst/>
            <a:ahLst/>
            <a:cxnLst/>
            <a:rect l="l" t="t" r="r" b="b"/>
            <a:pathLst>
              <a:path w="342900" h="466725">
                <a:moveTo>
                  <a:pt x="0" y="466720"/>
                </a:moveTo>
                <a:lnTo>
                  <a:pt x="342902" y="466720"/>
                </a:lnTo>
                <a:lnTo>
                  <a:pt x="342902" y="0"/>
                </a:lnTo>
                <a:lnTo>
                  <a:pt x="0" y="0"/>
                </a:lnTo>
                <a:lnTo>
                  <a:pt x="0" y="46672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9" name="object 119"/>
          <p:cNvSpPr/>
          <p:nvPr/>
        </p:nvSpPr>
        <p:spPr>
          <a:xfrm>
            <a:off x="6679407" y="2130614"/>
            <a:ext cx="264319" cy="278606"/>
          </a:xfrm>
          <a:custGeom>
            <a:avLst/>
            <a:gdLst/>
            <a:ahLst/>
            <a:cxnLst/>
            <a:rect l="l" t="t" r="r" b="b"/>
            <a:pathLst>
              <a:path w="352425" h="371475">
                <a:moveTo>
                  <a:pt x="0" y="371297"/>
                </a:moveTo>
                <a:lnTo>
                  <a:pt x="352401" y="371297"/>
                </a:lnTo>
                <a:lnTo>
                  <a:pt x="352401" y="0"/>
                </a:lnTo>
                <a:lnTo>
                  <a:pt x="0" y="0"/>
                </a:lnTo>
                <a:lnTo>
                  <a:pt x="0" y="37129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0" name="object 120"/>
          <p:cNvSpPr/>
          <p:nvPr/>
        </p:nvSpPr>
        <p:spPr>
          <a:xfrm>
            <a:off x="7151017" y="2173364"/>
            <a:ext cx="264319" cy="235744"/>
          </a:xfrm>
          <a:custGeom>
            <a:avLst/>
            <a:gdLst/>
            <a:ahLst/>
            <a:cxnLst/>
            <a:rect l="l" t="t" r="r" b="b"/>
            <a:pathLst>
              <a:path w="352425" h="314325">
                <a:moveTo>
                  <a:pt x="0" y="314295"/>
                </a:moveTo>
                <a:lnTo>
                  <a:pt x="352401" y="314295"/>
                </a:lnTo>
                <a:lnTo>
                  <a:pt x="352401" y="0"/>
                </a:lnTo>
                <a:lnTo>
                  <a:pt x="0" y="0"/>
                </a:lnTo>
                <a:lnTo>
                  <a:pt x="0" y="31429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1" name="object 121"/>
          <p:cNvSpPr/>
          <p:nvPr/>
        </p:nvSpPr>
        <p:spPr>
          <a:xfrm>
            <a:off x="5175717" y="1698378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87"/>
                </a:lnTo>
              </a:path>
            </a:pathLst>
          </a:custGeom>
          <a:ln w="949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2" name="object 122"/>
          <p:cNvSpPr/>
          <p:nvPr/>
        </p:nvSpPr>
        <p:spPr>
          <a:xfrm>
            <a:off x="5139860" y="2412629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3" name="object 123"/>
          <p:cNvSpPr/>
          <p:nvPr/>
        </p:nvSpPr>
        <p:spPr>
          <a:xfrm>
            <a:off x="5139860" y="2127070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4" name="object 124"/>
          <p:cNvSpPr/>
          <p:nvPr/>
        </p:nvSpPr>
        <p:spPr>
          <a:xfrm>
            <a:off x="5139860" y="1841275"/>
            <a:ext cx="29051" cy="0"/>
          </a:xfrm>
          <a:custGeom>
            <a:avLst/>
            <a:gdLst/>
            <a:ahLst/>
            <a:cxnLst/>
            <a:rect l="l" t="t" r="r" b="b"/>
            <a:pathLst>
              <a:path w="38735">
                <a:moveTo>
                  <a:pt x="0" y="0"/>
                </a:moveTo>
                <a:lnTo>
                  <a:pt x="38311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5" name="object 125"/>
          <p:cNvSpPr/>
          <p:nvPr/>
        </p:nvSpPr>
        <p:spPr>
          <a:xfrm>
            <a:off x="5175717" y="2412629"/>
            <a:ext cx="2343150" cy="0"/>
          </a:xfrm>
          <a:custGeom>
            <a:avLst/>
            <a:gdLst/>
            <a:ahLst/>
            <a:cxnLst/>
            <a:rect l="l" t="t" r="r" b="b"/>
            <a:pathLst>
              <a:path w="3124200">
                <a:moveTo>
                  <a:pt x="0" y="0"/>
                </a:moveTo>
                <a:lnTo>
                  <a:pt x="3124118" y="0"/>
                </a:lnTo>
              </a:path>
            </a:pathLst>
          </a:custGeom>
          <a:ln w="94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6" name="object 126"/>
          <p:cNvSpPr txBox="1"/>
          <p:nvPr/>
        </p:nvSpPr>
        <p:spPr>
          <a:xfrm>
            <a:off x="7134367" y="2056844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8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6669882" y="2006771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205587" y="1942526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5733976" y="1842379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5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5262604" y="1699482"/>
            <a:ext cx="277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4810696" y="177260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.20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4810696" y="205835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$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.10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4810696" y="2344122"/>
            <a:ext cx="280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$0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.00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5536406" y="1823370"/>
            <a:ext cx="0" cy="585788"/>
          </a:xfrm>
          <a:custGeom>
            <a:avLst/>
            <a:gdLst/>
            <a:ahLst/>
            <a:cxnLst/>
            <a:rect l="l" t="t" r="r" b="b"/>
            <a:pathLst>
              <a:path h="781050">
                <a:moveTo>
                  <a:pt x="0" y="0"/>
                </a:moveTo>
                <a:lnTo>
                  <a:pt x="0" y="7810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5" name="object 135"/>
          <p:cNvSpPr/>
          <p:nvPr/>
        </p:nvSpPr>
        <p:spPr>
          <a:xfrm>
            <a:off x="5272088" y="1823370"/>
            <a:ext cx="0" cy="585788"/>
          </a:xfrm>
          <a:custGeom>
            <a:avLst/>
            <a:gdLst/>
            <a:ahLst/>
            <a:cxnLst/>
            <a:rect l="l" t="t" r="r" b="b"/>
            <a:pathLst>
              <a:path h="781050">
                <a:moveTo>
                  <a:pt x="0" y="0"/>
                </a:moveTo>
                <a:lnTo>
                  <a:pt x="0" y="7810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6" name="object 136"/>
          <p:cNvSpPr/>
          <p:nvPr/>
        </p:nvSpPr>
        <p:spPr>
          <a:xfrm>
            <a:off x="5272088" y="1823371"/>
            <a:ext cx="264319" cy="0"/>
          </a:xfrm>
          <a:custGeom>
            <a:avLst/>
            <a:gdLst/>
            <a:ahLst/>
            <a:cxnLst/>
            <a:rect l="l" t="t" r="r" b="b"/>
            <a:pathLst>
              <a:path w="352425">
                <a:moveTo>
                  <a:pt x="0" y="0"/>
                </a:moveTo>
                <a:lnTo>
                  <a:pt x="3524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7" name="object 137"/>
          <p:cNvSpPr/>
          <p:nvPr/>
        </p:nvSpPr>
        <p:spPr>
          <a:xfrm>
            <a:off x="6472238" y="2059115"/>
            <a:ext cx="0" cy="350044"/>
          </a:xfrm>
          <a:custGeom>
            <a:avLst/>
            <a:gdLst/>
            <a:ahLst/>
            <a:cxnLst/>
            <a:rect l="l" t="t" r="r" b="b"/>
            <a:pathLst>
              <a:path h="466725">
                <a:moveTo>
                  <a:pt x="0" y="0"/>
                </a:moveTo>
                <a:lnTo>
                  <a:pt x="0" y="4667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8" name="object 138"/>
          <p:cNvSpPr/>
          <p:nvPr/>
        </p:nvSpPr>
        <p:spPr>
          <a:xfrm>
            <a:off x="6215063" y="2059115"/>
            <a:ext cx="0" cy="350044"/>
          </a:xfrm>
          <a:custGeom>
            <a:avLst/>
            <a:gdLst/>
            <a:ahLst/>
            <a:cxnLst/>
            <a:rect l="l" t="t" r="r" b="b"/>
            <a:pathLst>
              <a:path h="466725">
                <a:moveTo>
                  <a:pt x="0" y="0"/>
                </a:moveTo>
                <a:lnTo>
                  <a:pt x="0" y="4667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9" name="object 139"/>
          <p:cNvSpPr/>
          <p:nvPr/>
        </p:nvSpPr>
        <p:spPr>
          <a:xfrm>
            <a:off x="6215063" y="2059114"/>
            <a:ext cx="257175" cy="0"/>
          </a:xfrm>
          <a:custGeom>
            <a:avLst/>
            <a:gdLst/>
            <a:ahLst/>
            <a:cxnLst/>
            <a:rect l="l" t="t" r="r" b="b"/>
            <a:pathLst>
              <a:path w="342900">
                <a:moveTo>
                  <a:pt x="0" y="0"/>
                </a:moveTo>
                <a:lnTo>
                  <a:pt x="3429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0" name="object 140"/>
          <p:cNvSpPr/>
          <p:nvPr/>
        </p:nvSpPr>
        <p:spPr>
          <a:xfrm>
            <a:off x="6007894" y="1966245"/>
            <a:ext cx="0" cy="442913"/>
          </a:xfrm>
          <a:custGeom>
            <a:avLst/>
            <a:gdLst/>
            <a:ahLst/>
            <a:cxnLst/>
            <a:rect l="l" t="t" r="r" b="b"/>
            <a:pathLst>
              <a:path h="590550">
                <a:moveTo>
                  <a:pt x="0" y="0"/>
                </a:moveTo>
                <a:lnTo>
                  <a:pt x="0" y="5905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1" name="object 141"/>
          <p:cNvSpPr/>
          <p:nvPr/>
        </p:nvSpPr>
        <p:spPr>
          <a:xfrm>
            <a:off x="5743575" y="1966245"/>
            <a:ext cx="0" cy="442913"/>
          </a:xfrm>
          <a:custGeom>
            <a:avLst/>
            <a:gdLst/>
            <a:ahLst/>
            <a:cxnLst/>
            <a:rect l="l" t="t" r="r" b="b"/>
            <a:pathLst>
              <a:path h="590550">
                <a:moveTo>
                  <a:pt x="0" y="0"/>
                </a:moveTo>
                <a:lnTo>
                  <a:pt x="0" y="5905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2" name="object 142"/>
          <p:cNvSpPr/>
          <p:nvPr/>
        </p:nvSpPr>
        <p:spPr>
          <a:xfrm>
            <a:off x="5743575" y="1966246"/>
            <a:ext cx="264319" cy="0"/>
          </a:xfrm>
          <a:custGeom>
            <a:avLst/>
            <a:gdLst/>
            <a:ahLst/>
            <a:cxnLst/>
            <a:rect l="l" t="t" r="r" b="b"/>
            <a:pathLst>
              <a:path w="352425">
                <a:moveTo>
                  <a:pt x="0" y="0"/>
                </a:moveTo>
                <a:lnTo>
                  <a:pt x="3524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3" name="object 143"/>
          <p:cNvSpPr/>
          <p:nvPr/>
        </p:nvSpPr>
        <p:spPr>
          <a:xfrm>
            <a:off x="6943725" y="2130552"/>
            <a:ext cx="0" cy="278606"/>
          </a:xfrm>
          <a:custGeom>
            <a:avLst/>
            <a:gdLst/>
            <a:ahLst/>
            <a:cxnLst/>
            <a:rect l="l" t="t" r="r" b="b"/>
            <a:pathLst>
              <a:path h="371475">
                <a:moveTo>
                  <a:pt x="0" y="0"/>
                </a:moveTo>
                <a:lnTo>
                  <a:pt x="0" y="3714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4" name="object 144"/>
          <p:cNvSpPr/>
          <p:nvPr/>
        </p:nvSpPr>
        <p:spPr>
          <a:xfrm>
            <a:off x="6679406" y="2130552"/>
            <a:ext cx="0" cy="278606"/>
          </a:xfrm>
          <a:custGeom>
            <a:avLst/>
            <a:gdLst/>
            <a:ahLst/>
            <a:cxnLst/>
            <a:rect l="l" t="t" r="r" b="b"/>
            <a:pathLst>
              <a:path h="371475">
                <a:moveTo>
                  <a:pt x="0" y="0"/>
                </a:moveTo>
                <a:lnTo>
                  <a:pt x="0" y="3714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5" name="object 145"/>
          <p:cNvSpPr/>
          <p:nvPr/>
        </p:nvSpPr>
        <p:spPr>
          <a:xfrm>
            <a:off x="6679407" y="2130552"/>
            <a:ext cx="264319" cy="0"/>
          </a:xfrm>
          <a:custGeom>
            <a:avLst/>
            <a:gdLst/>
            <a:ahLst/>
            <a:cxnLst/>
            <a:rect l="l" t="t" r="r" b="b"/>
            <a:pathLst>
              <a:path w="352425">
                <a:moveTo>
                  <a:pt x="0" y="0"/>
                </a:moveTo>
                <a:lnTo>
                  <a:pt x="3524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6" name="object 146"/>
          <p:cNvSpPr/>
          <p:nvPr/>
        </p:nvSpPr>
        <p:spPr>
          <a:xfrm>
            <a:off x="7150894" y="2173415"/>
            <a:ext cx="0" cy="235744"/>
          </a:xfrm>
          <a:custGeom>
            <a:avLst/>
            <a:gdLst/>
            <a:ahLst/>
            <a:cxnLst/>
            <a:rect l="l" t="t" r="r" b="b"/>
            <a:pathLst>
              <a:path h="314325">
                <a:moveTo>
                  <a:pt x="0" y="0"/>
                </a:moveTo>
                <a:lnTo>
                  <a:pt x="0" y="3143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7" name="object 147"/>
          <p:cNvSpPr/>
          <p:nvPr/>
        </p:nvSpPr>
        <p:spPr>
          <a:xfrm>
            <a:off x="7415213" y="2173415"/>
            <a:ext cx="0" cy="235744"/>
          </a:xfrm>
          <a:custGeom>
            <a:avLst/>
            <a:gdLst/>
            <a:ahLst/>
            <a:cxnLst/>
            <a:rect l="l" t="t" r="r" b="b"/>
            <a:pathLst>
              <a:path h="314325">
                <a:moveTo>
                  <a:pt x="0" y="0"/>
                </a:moveTo>
                <a:lnTo>
                  <a:pt x="0" y="3143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8" name="object 148"/>
          <p:cNvSpPr/>
          <p:nvPr/>
        </p:nvSpPr>
        <p:spPr>
          <a:xfrm>
            <a:off x="7150894" y="2173414"/>
            <a:ext cx="264319" cy="0"/>
          </a:xfrm>
          <a:custGeom>
            <a:avLst/>
            <a:gdLst/>
            <a:ahLst/>
            <a:cxnLst/>
            <a:rect l="l" t="t" r="r" b="b"/>
            <a:pathLst>
              <a:path w="352425">
                <a:moveTo>
                  <a:pt x="0" y="0"/>
                </a:moveTo>
                <a:lnTo>
                  <a:pt x="3524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9" name="object 149"/>
          <p:cNvSpPr/>
          <p:nvPr/>
        </p:nvSpPr>
        <p:spPr>
          <a:xfrm>
            <a:off x="7254430" y="1600676"/>
            <a:ext cx="57150" cy="407194"/>
          </a:xfrm>
          <a:custGeom>
            <a:avLst/>
            <a:gdLst/>
            <a:ahLst/>
            <a:cxnLst/>
            <a:rect l="l" t="t" r="r" b="b"/>
            <a:pathLst>
              <a:path w="76200" h="542925">
                <a:moveTo>
                  <a:pt x="31750" y="466725"/>
                </a:moveTo>
                <a:lnTo>
                  <a:pt x="0" y="466725"/>
                </a:lnTo>
                <a:lnTo>
                  <a:pt x="38100" y="542925"/>
                </a:lnTo>
                <a:lnTo>
                  <a:pt x="69850" y="479425"/>
                </a:lnTo>
                <a:lnTo>
                  <a:pt x="31750" y="479425"/>
                </a:lnTo>
                <a:lnTo>
                  <a:pt x="31750" y="466725"/>
                </a:lnTo>
                <a:close/>
              </a:path>
              <a:path w="76200" h="542925">
                <a:moveTo>
                  <a:pt x="44450" y="0"/>
                </a:moveTo>
                <a:lnTo>
                  <a:pt x="31750" y="0"/>
                </a:lnTo>
                <a:lnTo>
                  <a:pt x="31750" y="479425"/>
                </a:lnTo>
                <a:lnTo>
                  <a:pt x="44450" y="479425"/>
                </a:lnTo>
                <a:lnTo>
                  <a:pt x="44450" y="0"/>
                </a:lnTo>
                <a:close/>
              </a:path>
              <a:path w="76200" h="542925">
                <a:moveTo>
                  <a:pt x="76200" y="466725"/>
                </a:moveTo>
                <a:lnTo>
                  <a:pt x="44450" y="466725"/>
                </a:lnTo>
                <a:lnTo>
                  <a:pt x="44450" y="479425"/>
                </a:lnTo>
                <a:lnTo>
                  <a:pt x="69850" y="479425"/>
                </a:lnTo>
                <a:lnTo>
                  <a:pt x="76200" y="4667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0" name="object 150"/>
          <p:cNvSpPr/>
          <p:nvPr/>
        </p:nvSpPr>
        <p:spPr>
          <a:xfrm>
            <a:off x="5404295" y="1600676"/>
            <a:ext cx="1878806" cy="476"/>
          </a:xfrm>
          <a:custGeom>
            <a:avLst/>
            <a:gdLst/>
            <a:ahLst/>
            <a:cxnLst/>
            <a:rect l="l" t="t" r="r" b="b"/>
            <a:pathLst>
              <a:path w="2505075" h="635">
                <a:moveTo>
                  <a:pt x="0" y="0"/>
                </a:moveTo>
                <a:lnTo>
                  <a:pt x="2505075" y="126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1" name="object 151"/>
          <p:cNvSpPr/>
          <p:nvPr/>
        </p:nvSpPr>
        <p:spPr>
          <a:xfrm>
            <a:off x="5404295" y="1600675"/>
            <a:ext cx="0" cy="57150"/>
          </a:xfrm>
          <a:custGeom>
            <a:avLst/>
            <a:gdLst/>
            <a:ahLst/>
            <a:cxnLst/>
            <a:rect l="l" t="t" r="r" b="b"/>
            <a:pathLst>
              <a:path h="76200">
                <a:moveTo>
                  <a:pt x="0" y="762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2" name="object 152"/>
          <p:cNvSpPr txBox="1"/>
          <p:nvPr/>
        </p:nvSpPr>
        <p:spPr>
          <a:xfrm>
            <a:off x="5261801" y="2469165"/>
            <a:ext cx="28765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999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6669214" y="2469165"/>
            <a:ext cx="287655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2000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endParaRPr sz="900">
              <a:latin typeface="Calibri"/>
              <a:cs typeface="Calibri"/>
            </a:endParaRPr>
          </a:p>
          <a:p>
            <a:pPr marL="26670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2499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6178201" y="1518623"/>
            <a:ext cx="330518" cy="165734"/>
          </a:xfrm>
          <a:custGeom>
            <a:avLst/>
            <a:gdLst/>
            <a:ahLst/>
            <a:cxnLst/>
            <a:rect l="l" t="t" r="r" b="b"/>
            <a:pathLst>
              <a:path w="440690" h="220980">
                <a:moveTo>
                  <a:pt x="212676" y="0"/>
                </a:moveTo>
                <a:lnTo>
                  <a:pt x="158725" y="4325"/>
                </a:lnTo>
                <a:lnTo>
                  <a:pt x="110003" y="14767"/>
                </a:lnTo>
                <a:lnTo>
                  <a:pt x="68179" y="30490"/>
                </a:lnTo>
                <a:lnTo>
                  <a:pt x="34921" y="50657"/>
                </a:lnTo>
                <a:lnTo>
                  <a:pt x="6784" y="83012"/>
                </a:lnTo>
                <a:lnTo>
                  <a:pt x="0" y="110293"/>
                </a:lnTo>
                <a:lnTo>
                  <a:pt x="732" y="119345"/>
                </a:lnTo>
                <a:lnTo>
                  <a:pt x="25006" y="161008"/>
                </a:lnTo>
                <a:lnTo>
                  <a:pt x="66430" y="188304"/>
                </a:lnTo>
                <a:lnTo>
                  <a:pt x="108425" y="204056"/>
                </a:lnTo>
                <a:lnTo>
                  <a:pt x="158422" y="214905"/>
                </a:lnTo>
                <a:lnTo>
                  <a:pt x="215193" y="220080"/>
                </a:lnTo>
                <a:lnTo>
                  <a:pt x="235409" y="220411"/>
                </a:lnTo>
                <a:lnTo>
                  <a:pt x="253358" y="219442"/>
                </a:lnTo>
                <a:lnTo>
                  <a:pt x="304209" y="212334"/>
                </a:lnTo>
                <a:lnTo>
                  <a:pt x="349326" y="199392"/>
                </a:lnTo>
                <a:lnTo>
                  <a:pt x="387116" y="181215"/>
                </a:lnTo>
                <a:lnTo>
                  <a:pt x="423354" y="149877"/>
                </a:lnTo>
                <a:lnTo>
                  <a:pt x="439959" y="111728"/>
                </a:lnTo>
                <a:lnTo>
                  <a:pt x="440601" y="101294"/>
                </a:lnTo>
                <a:lnTo>
                  <a:pt x="438444" y="92439"/>
                </a:lnTo>
                <a:lnTo>
                  <a:pt x="416512" y="59606"/>
                </a:lnTo>
                <a:lnTo>
                  <a:pt x="375730" y="32279"/>
                </a:lnTo>
                <a:lnTo>
                  <a:pt x="334732" y="16492"/>
                </a:lnTo>
                <a:lnTo>
                  <a:pt x="286337" y="5594"/>
                </a:lnTo>
                <a:lnTo>
                  <a:pt x="231917" y="356"/>
                </a:lnTo>
                <a:lnTo>
                  <a:pt x="2126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5" name="object 155"/>
          <p:cNvSpPr/>
          <p:nvPr/>
        </p:nvSpPr>
        <p:spPr>
          <a:xfrm>
            <a:off x="6178201" y="1518623"/>
            <a:ext cx="330518" cy="165734"/>
          </a:xfrm>
          <a:custGeom>
            <a:avLst/>
            <a:gdLst/>
            <a:ahLst/>
            <a:cxnLst/>
            <a:rect l="l" t="t" r="r" b="b"/>
            <a:pathLst>
              <a:path w="440690" h="220980">
                <a:moveTo>
                  <a:pt x="0" y="110293"/>
                </a:moveTo>
                <a:lnTo>
                  <a:pt x="18331" y="66157"/>
                </a:lnTo>
                <a:lnTo>
                  <a:pt x="56059" y="36760"/>
                </a:lnTo>
                <a:lnTo>
                  <a:pt x="95213" y="19463"/>
                </a:lnTo>
                <a:lnTo>
                  <a:pt x="141821" y="7167"/>
                </a:lnTo>
                <a:lnTo>
                  <a:pt x="194214" y="710"/>
                </a:lnTo>
                <a:lnTo>
                  <a:pt x="212676" y="0"/>
                </a:lnTo>
                <a:lnTo>
                  <a:pt x="231917" y="356"/>
                </a:lnTo>
                <a:lnTo>
                  <a:pt x="286337" y="5594"/>
                </a:lnTo>
                <a:lnTo>
                  <a:pt x="334732" y="16492"/>
                </a:lnTo>
                <a:lnTo>
                  <a:pt x="375730" y="32279"/>
                </a:lnTo>
                <a:lnTo>
                  <a:pt x="416512" y="59606"/>
                </a:lnTo>
                <a:lnTo>
                  <a:pt x="438444" y="92439"/>
                </a:lnTo>
                <a:lnTo>
                  <a:pt x="440601" y="101294"/>
                </a:lnTo>
                <a:lnTo>
                  <a:pt x="439959" y="111728"/>
                </a:lnTo>
                <a:lnTo>
                  <a:pt x="423354" y="149877"/>
                </a:lnTo>
                <a:lnTo>
                  <a:pt x="387116" y="181215"/>
                </a:lnTo>
                <a:lnTo>
                  <a:pt x="349326" y="199392"/>
                </a:lnTo>
                <a:lnTo>
                  <a:pt x="304209" y="212334"/>
                </a:lnTo>
                <a:lnTo>
                  <a:pt x="253358" y="219442"/>
                </a:lnTo>
                <a:lnTo>
                  <a:pt x="235409" y="220411"/>
                </a:lnTo>
                <a:lnTo>
                  <a:pt x="215193" y="220080"/>
                </a:lnTo>
                <a:lnTo>
                  <a:pt x="176653" y="217298"/>
                </a:lnTo>
                <a:lnTo>
                  <a:pt x="124262" y="208255"/>
                </a:lnTo>
                <a:lnTo>
                  <a:pt x="79464" y="194051"/>
                </a:lnTo>
                <a:lnTo>
                  <a:pt x="43485" y="175460"/>
                </a:lnTo>
                <a:lnTo>
                  <a:pt x="11356" y="145177"/>
                </a:lnTo>
                <a:lnTo>
                  <a:pt x="0" y="110293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6" name="object 156"/>
          <p:cNvSpPr txBox="1"/>
          <p:nvPr/>
        </p:nvSpPr>
        <p:spPr>
          <a:xfrm>
            <a:off x="6201346" y="2469165"/>
            <a:ext cx="287655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1500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endParaRPr sz="900">
              <a:latin typeface="Calibri"/>
              <a:cs typeface="Calibri"/>
            </a:endParaRPr>
          </a:p>
          <a:p>
            <a:pPr marL="26670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1999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5733383" y="2469165"/>
            <a:ext cx="287655" cy="2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1000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endParaRPr sz="900">
              <a:latin typeface="Calibri"/>
              <a:cs typeface="Calibri"/>
            </a:endParaRPr>
          </a:p>
          <a:p>
            <a:pPr marL="26670">
              <a:lnSpc>
                <a:spcPts val="998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1499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7129176" y="2469165"/>
            <a:ext cx="30956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2500+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2881122" y="3017138"/>
            <a:ext cx="67246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H</a:t>
            </a:r>
            <a:r>
              <a:rPr sz="1200" b="1" dirty="0">
                <a:solidFill>
                  <a:srgbClr val="C61741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C61741"/>
                </a:solidFill>
                <a:latin typeface="Calibri"/>
                <a:cs typeface="Calibri"/>
              </a:rPr>
              <a:t>m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e Age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1758049" y="1595247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5" h="63500">
                <a:moveTo>
                  <a:pt x="185991" y="0"/>
                </a:moveTo>
                <a:lnTo>
                  <a:pt x="0" y="0"/>
                </a:lnTo>
                <a:lnTo>
                  <a:pt x="93002" y="63118"/>
                </a:lnTo>
                <a:lnTo>
                  <a:pt x="185991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1" name="object 161"/>
          <p:cNvSpPr/>
          <p:nvPr/>
        </p:nvSpPr>
        <p:spPr>
          <a:xfrm>
            <a:off x="4929188" y="1595247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4" h="63500">
                <a:moveTo>
                  <a:pt x="185927" y="0"/>
                </a:moveTo>
                <a:lnTo>
                  <a:pt x="0" y="0"/>
                </a:lnTo>
                <a:lnTo>
                  <a:pt x="92963" y="63118"/>
                </a:lnTo>
                <a:lnTo>
                  <a:pt x="185927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2" name="object 162"/>
          <p:cNvSpPr txBox="1"/>
          <p:nvPr/>
        </p:nvSpPr>
        <p:spPr>
          <a:xfrm>
            <a:off x="4826983" y="3068764"/>
            <a:ext cx="34337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203" marR="3810" indent="-8715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ill 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S.</a:t>
            </a:r>
            <a:r>
              <a:rPr sz="900" spc="-8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4929188" y="3306222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4" h="63500">
                <a:moveTo>
                  <a:pt x="185927" y="0"/>
                </a:moveTo>
                <a:lnTo>
                  <a:pt x="0" y="0"/>
                </a:lnTo>
                <a:lnTo>
                  <a:pt x="92963" y="63118"/>
                </a:lnTo>
                <a:lnTo>
                  <a:pt x="185927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4" name="object 164"/>
          <p:cNvSpPr txBox="1"/>
          <p:nvPr/>
        </p:nvSpPr>
        <p:spPr>
          <a:xfrm>
            <a:off x="1639823" y="666750"/>
            <a:ext cx="5861685" cy="4693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Impac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Fact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on Normalize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Wi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rg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Bill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(S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pe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nd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Squ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are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t)</a:t>
            </a:r>
            <a:endParaRPr sz="1350" dirty="0">
              <a:latin typeface="Calibri"/>
              <a:cs typeface="Calibri"/>
            </a:endParaRPr>
          </a:p>
          <a:p>
            <a:pPr marL="651033">
              <a:spcBef>
                <a:spcPts val="581"/>
              </a:spcBef>
              <a:tabLst>
                <a:tab pos="3805714" algn="l"/>
              </a:tabLst>
            </a:pP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Fact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spc="-8" dirty="0">
                <a:solidFill>
                  <a:srgbClr val="C61741"/>
                </a:solidFill>
                <a:latin typeface="Calibri"/>
                <a:cs typeface="Calibri"/>
              </a:rPr>
              <a:t>De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c</a:t>
            </a:r>
            <a:r>
              <a:rPr sz="1200" b="1" spc="-8" dirty="0">
                <a:solidFill>
                  <a:srgbClr val="C61741"/>
                </a:solidFill>
                <a:latin typeface="Calibri"/>
                <a:cs typeface="Calibri"/>
              </a:rPr>
              <a:t>reasin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g</a:t>
            </a:r>
            <a:r>
              <a:rPr sz="1200" b="1" spc="15" dirty="0">
                <a:solidFill>
                  <a:srgbClr val="C61741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Effici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Fact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spc="-11" dirty="0">
                <a:solidFill>
                  <a:srgbClr val="469C7A"/>
                </a:solidFill>
                <a:latin typeface="Calibri"/>
                <a:cs typeface="Calibri"/>
              </a:rPr>
              <a:t>In</a:t>
            </a:r>
            <a:r>
              <a:rPr sz="1200" b="1" spc="-8" dirty="0">
                <a:solidFill>
                  <a:srgbClr val="469C7A"/>
                </a:solidFill>
                <a:latin typeface="Calibri"/>
                <a:cs typeface="Calibri"/>
              </a:rPr>
              <a:t>creasin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g</a:t>
            </a:r>
            <a:r>
              <a:rPr sz="1200" b="1" spc="26" dirty="0">
                <a:solidFill>
                  <a:srgbClr val="469C7A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Effici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cy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2674429" y="1237011"/>
            <a:ext cx="1060133" cy="4385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Str</a:t>
            </a:r>
            <a:r>
              <a:rPr sz="1200" b="1" spc="-11" dirty="0">
                <a:solidFill>
                  <a:srgbClr val="C61741"/>
                </a:solidFill>
                <a:latin typeface="Calibri"/>
                <a:cs typeface="Calibri"/>
              </a:rPr>
              <a:t>u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ct</a:t>
            </a:r>
            <a:r>
              <a:rPr sz="1200" b="1" spc="-11" dirty="0">
                <a:solidFill>
                  <a:srgbClr val="C61741"/>
                </a:solidFill>
                <a:latin typeface="Calibri"/>
                <a:cs typeface="Calibri"/>
              </a:rPr>
              <a:t>u</a:t>
            </a:r>
            <a:r>
              <a:rPr sz="1200" b="1" spc="-8" dirty="0">
                <a:solidFill>
                  <a:srgbClr val="C61741"/>
                </a:solidFill>
                <a:latin typeface="Calibri"/>
                <a:cs typeface="Calibri"/>
              </a:rPr>
              <a:t>ra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l</a:t>
            </a:r>
            <a:r>
              <a:rPr sz="1200" b="1" spc="30" dirty="0">
                <a:solidFill>
                  <a:srgbClr val="C61741"/>
                </a:solidFill>
                <a:latin typeface="Calibri"/>
                <a:cs typeface="Calibri"/>
              </a:rPr>
              <a:t> </a:t>
            </a:r>
            <a:r>
              <a:rPr sz="1200" b="1" spc="-11" dirty="0">
                <a:solidFill>
                  <a:srgbClr val="C61741"/>
                </a:solidFill>
                <a:latin typeface="Calibri"/>
                <a:cs typeface="Calibri"/>
              </a:rPr>
              <a:t>I</a:t>
            </a:r>
            <a:r>
              <a:rPr sz="1200" b="1" spc="-4" dirty="0">
                <a:solidFill>
                  <a:srgbClr val="C61741"/>
                </a:solidFill>
                <a:latin typeface="Calibri"/>
                <a:cs typeface="Calibri"/>
              </a:rPr>
              <a:t>ss</a:t>
            </a:r>
            <a:r>
              <a:rPr sz="1200" b="1" spc="-11" dirty="0">
                <a:solidFill>
                  <a:srgbClr val="C61741"/>
                </a:solidFill>
                <a:latin typeface="Calibri"/>
                <a:cs typeface="Calibri"/>
              </a:rPr>
              <a:t>u</a:t>
            </a:r>
            <a:r>
              <a:rPr sz="1200" b="1" spc="-8" dirty="0">
                <a:solidFill>
                  <a:srgbClr val="C61741"/>
                </a:solidFill>
                <a:latin typeface="Calibri"/>
                <a:cs typeface="Calibri"/>
              </a:rPr>
              <a:t>es</a:t>
            </a:r>
            <a:endParaRPr sz="1200">
              <a:latin typeface="Calibri"/>
              <a:cs typeface="Calibri"/>
            </a:endParaRPr>
          </a:p>
          <a:p>
            <a:pPr marR="22860" algn="ctr">
              <a:spcBef>
                <a:spcPts val="878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+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5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5541073" y="1237011"/>
            <a:ext cx="1585436" cy="4514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Sq</a:t>
            </a:r>
            <a:r>
              <a:rPr sz="1200" b="1" spc="-11" dirty="0">
                <a:solidFill>
                  <a:srgbClr val="469C7A"/>
                </a:solidFill>
                <a:latin typeface="Calibri"/>
                <a:cs typeface="Calibri"/>
              </a:rPr>
              <a:t>u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are</a:t>
            </a:r>
            <a:r>
              <a:rPr sz="1200" b="1" spc="23" dirty="0">
                <a:solidFill>
                  <a:srgbClr val="469C7A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Footage </a:t>
            </a:r>
            <a:r>
              <a:rPr sz="1200" b="1" dirty="0">
                <a:solidFill>
                  <a:srgbClr val="469C7A"/>
                </a:solidFill>
                <a:latin typeface="Calibri"/>
                <a:cs typeface="Calibri"/>
              </a:rPr>
              <a:t>o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f</a:t>
            </a:r>
            <a:r>
              <a:rPr sz="1200" b="1" spc="4" dirty="0">
                <a:solidFill>
                  <a:srgbClr val="469C7A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469C7A"/>
                </a:solidFill>
                <a:latin typeface="Calibri"/>
                <a:cs typeface="Calibri"/>
              </a:rPr>
              <a:t>H</a:t>
            </a:r>
            <a:r>
              <a:rPr sz="1200" b="1" dirty="0">
                <a:solidFill>
                  <a:srgbClr val="469C7A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469C7A"/>
                </a:solidFill>
                <a:latin typeface="Calibri"/>
                <a:cs typeface="Calibri"/>
              </a:rPr>
              <a:t>me</a:t>
            </a:r>
            <a:endParaRPr sz="1200">
              <a:latin typeface="Calibri"/>
              <a:cs typeface="Calibri"/>
            </a:endParaRPr>
          </a:p>
          <a:p>
            <a:pPr marL="21907" algn="ctr">
              <a:spcBef>
                <a:spcPts val="994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59%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1655368" y="1357408"/>
            <a:ext cx="34337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203" marR="3810" indent="-8715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ill 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S.</a:t>
            </a:r>
            <a:r>
              <a:rPr sz="900" spc="-8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4826983" y="1357408"/>
            <a:ext cx="34337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203" marR="3810" indent="-8715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ill 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S.</a:t>
            </a:r>
            <a:r>
              <a:rPr sz="900" spc="-8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1655368" y="3068764"/>
            <a:ext cx="34337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6203" marR="3810" indent="-8715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ill 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 S.</a:t>
            </a:r>
            <a:r>
              <a:rPr sz="900" spc="-8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1758049" y="3306222"/>
            <a:ext cx="139541" cy="47625"/>
          </a:xfrm>
          <a:custGeom>
            <a:avLst/>
            <a:gdLst/>
            <a:ahLst/>
            <a:cxnLst/>
            <a:rect l="l" t="t" r="r" b="b"/>
            <a:pathLst>
              <a:path w="186055" h="63500">
                <a:moveTo>
                  <a:pt x="185991" y="0"/>
                </a:moveTo>
                <a:lnTo>
                  <a:pt x="0" y="0"/>
                </a:lnTo>
                <a:lnTo>
                  <a:pt x="93002" y="63118"/>
                </a:lnTo>
                <a:lnTo>
                  <a:pt x="185991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2" name="object 172"/>
          <p:cNvSpPr/>
          <p:nvPr/>
        </p:nvSpPr>
        <p:spPr>
          <a:xfrm>
            <a:off x="4582859" y="939641"/>
            <a:ext cx="0" cy="3689509"/>
          </a:xfrm>
          <a:custGeom>
            <a:avLst/>
            <a:gdLst/>
            <a:ahLst/>
            <a:cxnLst/>
            <a:rect l="l" t="t" r="r" b="b"/>
            <a:pathLst>
              <a:path h="4919345">
                <a:moveTo>
                  <a:pt x="0" y="0"/>
                </a:moveTo>
                <a:lnTo>
                  <a:pt x="0" y="4918875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6" name="object 176"/>
          <p:cNvSpPr/>
          <p:nvPr/>
        </p:nvSpPr>
        <p:spPr>
          <a:xfrm>
            <a:off x="4013263" y="1075373"/>
            <a:ext cx="768668" cy="681514"/>
          </a:xfrm>
          <a:custGeom>
            <a:avLst/>
            <a:gdLst/>
            <a:ahLst/>
            <a:cxnLst/>
            <a:rect l="l" t="t" r="r" b="b"/>
            <a:pathLst>
              <a:path w="1024889" h="908685">
                <a:moveTo>
                  <a:pt x="891413" y="0"/>
                </a:moveTo>
                <a:lnTo>
                  <a:pt x="170815" y="0"/>
                </a:lnTo>
                <a:lnTo>
                  <a:pt x="121110" y="531"/>
                </a:lnTo>
                <a:lnTo>
                  <a:pt x="79857" y="11063"/>
                </a:lnTo>
                <a:lnTo>
                  <a:pt x="44931" y="33355"/>
                </a:lnTo>
                <a:lnTo>
                  <a:pt x="18603" y="65129"/>
                </a:lnTo>
                <a:lnTo>
                  <a:pt x="3144" y="104107"/>
                </a:lnTo>
                <a:lnTo>
                  <a:pt x="0" y="132968"/>
                </a:lnTo>
                <a:lnTo>
                  <a:pt x="0" y="665226"/>
                </a:lnTo>
                <a:lnTo>
                  <a:pt x="6134" y="705244"/>
                </a:lnTo>
                <a:lnTo>
                  <a:pt x="24766" y="742492"/>
                </a:lnTo>
                <a:lnTo>
                  <a:pt x="53652" y="771919"/>
                </a:lnTo>
                <a:lnTo>
                  <a:pt x="90519" y="791246"/>
                </a:lnTo>
                <a:lnTo>
                  <a:pt x="133096" y="798194"/>
                </a:lnTo>
                <a:lnTo>
                  <a:pt x="170815" y="798194"/>
                </a:lnTo>
                <a:lnTo>
                  <a:pt x="174498" y="908430"/>
                </a:lnTo>
                <a:lnTo>
                  <a:pt x="426847" y="798194"/>
                </a:lnTo>
                <a:lnTo>
                  <a:pt x="903281" y="797671"/>
                </a:lnTo>
                <a:lnTo>
                  <a:pt x="917583" y="795617"/>
                </a:lnTo>
                <a:lnTo>
                  <a:pt x="956962" y="780927"/>
                </a:lnTo>
                <a:lnTo>
                  <a:pt x="989276" y="755222"/>
                </a:lnTo>
                <a:lnTo>
                  <a:pt x="1012242" y="720784"/>
                </a:lnTo>
                <a:lnTo>
                  <a:pt x="1023581" y="679895"/>
                </a:lnTo>
                <a:lnTo>
                  <a:pt x="1024382" y="665226"/>
                </a:lnTo>
                <a:lnTo>
                  <a:pt x="1024382" y="465581"/>
                </a:lnTo>
                <a:lnTo>
                  <a:pt x="1023858" y="121100"/>
                </a:lnTo>
                <a:lnTo>
                  <a:pt x="1013347" y="79873"/>
                </a:lnTo>
                <a:lnTo>
                  <a:pt x="991061" y="44951"/>
                </a:lnTo>
                <a:lnTo>
                  <a:pt x="959280" y="18615"/>
                </a:lnTo>
                <a:lnTo>
                  <a:pt x="920288" y="3147"/>
                </a:lnTo>
                <a:lnTo>
                  <a:pt x="906082" y="800"/>
                </a:lnTo>
                <a:lnTo>
                  <a:pt x="891413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7" name="object 177"/>
          <p:cNvSpPr txBox="1"/>
          <p:nvPr/>
        </p:nvSpPr>
        <p:spPr>
          <a:xfrm>
            <a:off x="4116896" y="1134522"/>
            <a:ext cx="56054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41910">
              <a:lnSpc>
                <a:spcPts val="915"/>
              </a:lnSpc>
            </a:pP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spc="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spc="4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tu</a:t>
            </a:r>
            <a:r>
              <a:rPr sz="9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al I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ss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sz="9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dri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4272344" y="1367695"/>
            <a:ext cx="24955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hu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4084891" y="1484566"/>
            <a:ext cx="62579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spc="-8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fi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ie</a:t>
            </a:r>
            <a:r>
              <a:rPr sz="900" spc="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spc="-8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ies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7322819" y="1456753"/>
            <a:ext cx="635318" cy="619125"/>
          </a:xfrm>
          <a:custGeom>
            <a:avLst/>
            <a:gdLst/>
            <a:ahLst/>
            <a:cxnLst/>
            <a:rect l="l" t="t" r="r" b="b"/>
            <a:pathLst>
              <a:path w="847090" h="825500">
                <a:moveTo>
                  <a:pt x="725678" y="0"/>
                </a:moveTo>
                <a:lnTo>
                  <a:pt x="141097" y="0"/>
                </a:lnTo>
                <a:lnTo>
                  <a:pt x="114054" y="190"/>
                </a:lnTo>
                <a:lnTo>
                  <a:pt x="72577" y="10035"/>
                </a:lnTo>
                <a:lnTo>
                  <a:pt x="38056" y="32825"/>
                </a:lnTo>
                <a:lnTo>
                  <a:pt x="13241" y="65811"/>
                </a:lnTo>
                <a:lnTo>
                  <a:pt x="878" y="106245"/>
                </a:lnTo>
                <a:lnTo>
                  <a:pt x="0" y="120903"/>
                </a:lnTo>
                <a:lnTo>
                  <a:pt x="0" y="604774"/>
                </a:lnTo>
                <a:lnTo>
                  <a:pt x="10035" y="653100"/>
                </a:lnTo>
                <a:lnTo>
                  <a:pt x="32825" y="687621"/>
                </a:lnTo>
                <a:lnTo>
                  <a:pt x="65811" y="712436"/>
                </a:lnTo>
                <a:lnTo>
                  <a:pt x="106245" y="724799"/>
                </a:lnTo>
                <a:lnTo>
                  <a:pt x="120904" y="725677"/>
                </a:lnTo>
                <a:lnTo>
                  <a:pt x="141097" y="725677"/>
                </a:lnTo>
                <a:lnTo>
                  <a:pt x="59436" y="825246"/>
                </a:lnTo>
                <a:lnTo>
                  <a:pt x="352806" y="725677"/>
                </a:lnTo>
                <a:lnTo>
                  <a:pt x="732527" y="725487"/>
                </a:lnTo>
                <a:lnTo>
                  <a:pt x="746956" y="723813"/>
                </a:lnTo>
                <a:lnTo>
                  <a:pt x="786420" y="709348"/>
                </a:lnTo>
                <a:lnTo>
                  <a:pt x="818011" y="682854"/>
                </a:lnTo>
                <a:lnTo>
                  <a:pt x="838981" y="647080"/>
                </a:lnTo>
                <a:lnTo>
                  <a:pt x="846582" y="604774"/>
                </a:lnTo>
                <a:lnTo>
                  <a:pt x="846582" y="423290"/>
                </a:lnTo>
                <a:lnTo>
                  <a:pt x="846391" y="114054"/>
                </a:lnTo>
                <a:lnTo>
                  <a:pt x="836546" y="72577"/>
                </a:lnTo>
                <a:lnTo>
                  <a:pt x="813756" y="38056"/>
                </a:lnTo>
                <a:lnTo>
                  <a:pt x="780770" y="13241"/>
                </a:lnTo>
                <a:lnTo>
                  <a:pt x="740336" y="878"/>
                </a:lnTo>
                <a:lnTo>
                  <a:pt x="725678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1" name="object 181"/>
          <p:cNvSpPr txBox="1"/>
          <p:nvPr/>
        </p:nvSpPr>
        <p:spPr>
          <a:xfrm>
            <a:off x="7385685" y="1488853"/>
            <a:ext cx="510064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100489">
              <a:lnSpc>
                <a:spcPts val="915"/>
              </a:lnSpc>
            </a:pP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sz="900" spc="-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er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ho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mes</a:t>
            </a:r>
            <a:r>
              <a:rPr sz="9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4" name="object 184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85" name="object 185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7507985" y="1722025"/>
            <a:ext cx="2667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7440549" y="1838611"/>
            <a:ext cx="40052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spc="-8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fi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ie</a:t>
            </a:r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900">
              <a:latin typeface="Calibri"/>
              <a:cs typeface="Calibri"/>
            </a:endParaRPr>
          </a:p>
        </p:txBody>
      </p:sp>
      <p:graphicFrame>
        <p:nvGraphicFramePr>
          <p:cNvPr id="167" name="object 167"/>
          <p:cNvGraphicFramePr>
            <a:graphicFrameLocks noGrp="1"/>
          </p:cNvGraphicFramePr>
          <p:nvPr>
            <p:extLst/>
          </p:nvPr>
        </p:nvGraphicFramePr>
        <p:xfrm>
          <a:off x="1428255" y="2720054"/>
          <a:ext cx="2852337" cy="171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14605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9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9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HH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50%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24%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12%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14%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3" name="object 173"/>
          <p:cNvGraphicFramePr>
            <a:graphicFrameLocks noGrp="1"/>
          </p:cNvGraphicFramePr>
          <p:nvPr>
            <p:extLst/>
          </p:nvPr>
        </p:nvGraphicFramePr>
        <p:xfrm>
          <a:off x="4572143" y="4428382"/>
          <a:ext cx="2823172" cy="200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8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0415"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9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9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HH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CECECE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42%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26%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16%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15%</a:t>
                      </a:r>
                      <a:endParaRPr sz="9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4" name="object 174"/>
          <p:cNvGraphicFramePr>
            <a:graphicFrameLocks noGrp="1"/>
          </p:cNvGraphicFramePr>
          <p:nvPr>
            <p:extLst/>
          </p:nvPr>
        </p:nvGraphicFramePr>
        <p:xfrm>
          <a:off x="1430769" y="4428382"/>
          <a:ext cx="2852109" cy="171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0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8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82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14605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9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9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HH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18%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26%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27%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2729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28%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5" name="object 175"/>
          <p:cNvGraphicFramePr>
            <a:graphicFrameLocks noGrp="1"/>
          </p:cNvGraphicFramePr>
          <p:nvPr>
            <p:extLst/>
          </p:nvPr>
        </p:nvGraphicFramePr>
        <p:xfrm>
          <a:off x="4553426" y="2720530"/>
          <a:ext cx="2964620" cy="171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77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47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pPr marL="14605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%</a:t>
                      </a:r>
                      <a:r>
                        <a:rPr sz="900" spc="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sz="900" spc="-5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 HH</a:t>
                      </a: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s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195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20%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26%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23%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14%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900" dirty="0">
                          <a:solidFill>
                            <a:srgbClr val="333333"/>
                          </a:solidFill>
                          <a:latin typeface="Calibri"/>
                          <a:cs typeface="Calibri"/>
                        </a:rPr>
                        <a:t>17%</a:t>
                      </a:r>
                      <a:endParaRPr sz="9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6" name="Slide Number Placeholder 18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3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spc="-4" dirty="0"/>
              <a:t>Par</a:t>
            </a:r>
            <a:r>
              <a:rPr spc="-11" dirty="0"/>
              <a:t>t</a:t>
            </a:r>
            <a:r>
              <a:rPr dirty="0">
                <a:latin typeface="Calibri"/>
                <a:cs typeface="Calibri"/>
              </a:rPr>
              <a:t>ners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Can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Help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Ameren</a:t>
            </a:r>
            <a:r>
              <a:rPr spc="-4" dirty="0"/>
              <a:t> </a:t>
            </a:r>
            <a:r>
              <a:rPr spc="-15" dirty="0"/>
              <a:t>I</a:t>
            </a:r>
            <a:r>
              <a:rPr dirty="0">
                <a:latin typeface="Calibri"/>
                <a:cs typeface="Calibri"/>
              </a:rPr>
              <a:t>n</a:t>
            </a:r>
            <a:r>
              <a:rPr spc="-11" dirty="0"/>
              <a:t>n</a:t>
            </a:r>
            <a:r>
              <a:rPr dirty="0">
                <a:latin typeface="Calibri"/>
                <a:cs typeface="Calibri"/>
              </a:rPr>
              <a:t>ovate</a:t>
            </a:r>
            <a:r>
              <a:rPr spc="-4" dirty="0"/>
              <a:t> </a:t>
            </a:r>
            <a:r>
              <a:rPr spc="-11" dirty="0"/>
              <a:t>P</a:t>
            </a:r>
            <a:r>
              <a:rPr spc="-4" dirty="0"/>
              <a:t>r</a:t>
            </a:r>
            <a:r>
              <a:rPr spc="11" dirty="0"/>
              <a:t>e</a:t>
            </a:r>
            <a:r>
              <a:rPr spc="-4" dirty="0"/>
              <a:t>-</a:t>
            </a:r>
            <a:r>
              <a:rPr dirty="0">
                <a:latin typeface="Calibri"/>
                <a:cs typeface="Calibri"/>
              </a:rPr>
              <a:t>Mo</a:t>
            </a:r>
            <a:r>
              <a:rPr spc="4" dirty="0"/>
              <a:t>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S</a:t>
            </a:r>
            <a:r>
              <a:rPr spc="4" dirty="0"/>
              <a:t>o</a:t>
            </a:r>
            <a:r>
              <a:rPr dirty="0">
                <a:latin typeface="Calibri"/>
                <a:cs typeface="Calibri"/>
              </a:rPr>
              <a:t>l</a:t>
            </a:r>
            <a:r>
              <a:rPr spc="-8" dirty="0"/>
              <a:t>u</a:t>
            </a:r>
            <a:r>
              <a:rPr spc="-4" dirty="0"/>
              <a:t>t</a:t>
            </a:r>
            <a:r>
              <a:rPr spc="-11" dirty="0"/>
              <a:t>i</a:t>
            </a:r>
            <a:r>
              <a:rPr dirty="0">
                <a:latin typeface="Calibri"/>
                <a:cs typeface="Calibri"/>
              </a:rPr>
              <a:t>ons</a:t>
            </a:r>
          </a:p>
        </p:txBody>
      </p:sp>
      <p:sp>
        <p:nvSpPr>
          <p:cNvPr id="3" name="object 3"/>
          <p:cNvSpPr/>
          <p:nvPr/>
        </p:nvSpPr>
        <p:spPr>
          <a:xfrm>
            <a:off x="6734175" y="1527610"/>
            <a:ext cx="751732" cy="7052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2350386" y="3586258"/>
            <a:ext cx="485775" cy="400050"/>
          </a:xfrm>
          <a:custGeom>
            <a:avLst/>
            <a:gdLst/>
            <a:ahLst/>
            <a:cxnLst/>
            <a:rect l="l" t="t" r="r" b="b"/>
            <a:pathLst>
              <a:path w="647700" h="533400">
                <a:moveTo>
                  <a:pt x="0" y="533203"/>
                </a:moveTo>
                <a:lnTo>
                  <a:pt x="647565" y="533203"/>
                </a:lnTo>
                <a:lnTo>
                  <a:pt x="647565" y="0"/>
                </a:lnTo>
                <a:lnTo>
                  <a:pt x="0" y="0"/>
                </a:lnTo>
                <a:lnTo>
                  <a:pt x="0" y="533203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2836060" y="3586258"/>
            <a:ext cx="1086326" cy="400050"/>
          </a:xfrm>
          <a:custGeom>
            <a:avLst/>
            <a:gdLst/>
            <a:ahLst/>
            <a:cxnLst/>
            <a:rect l="l" t="t" r="r" b="b"/>
            <a:pathLst>
              <a:path w="1448435" h="533400">
                <a:moveTo>
                  <a:pt x="0" y="533203"/>
                </a:moveTo>
                <a:lnTo>
                  <a:pt x="1447915" y="533203"/>
                </a:lnTo>
                <a:lnTo>
                  <a:pt x="1447915" y="0"/>
                </a:lnTo>
                <a:lnTo>
                  <a:pt x="0" y="0"/>
                </a:lnTo>
                <a:lnTo>
                  <a:pt x="0" y="533203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2353943" y="3432485"/>
            <a:ext cx="0" cy="707708"/>
          </a:xfrm>
          <a:custGeom>
            <a:avLst/>
            <a:gdLst/>
            <a:ahLst/>
            <a:cxnLst/>
            <a:rect l="l" t="t" r="r" b="b"/>
            <a:pathLst>
              <a:path h="943610">
                <a:moveTo>
                  <a:pt x="0" y="0"/>
                </a:moveTo>
                <a:lnTo>
                  <a:pt x="0" y="943263"/>
                </a:lnTo>
              </a:path>
            </a:pathLst>
          </a:custGeom>
          <a:ln w="94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 txBox="1"/>
          <p:nvPr/>
        </p:nvSpPr>
        <p:spPr>
          <a:xfrm>
            <a:off x="2490737" y="3733813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20%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6637" y="3733813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45%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36069" y="3586162"/>
            <a:ext cx="1085850" cy="0"/>
          </a:xfrm>
          <a:custGeom>
            <a:avLst/>
            <a:gdLst/>
            <a:ahLst/>
            <a:cxnLst/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2353913" y="3986212"/>
            <a:ext cx="482441" cy="0"/>
          </a:xfrm>
          <a:custGeom>
            <a:avLst/>
            <a:gdLst/>
            <a:ahLst/>
            <a:cxnLst/>
            <a:rect l="l" t="t" r="r" b="b"/>
            <a:pathLst>
              <a:path w="643255">
                <a:moveTo>
                  <a:pt x="0" y="0"/>
                </a:moveTo>
                <a:lnTo>
                  <a:pt x="6428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2353913" y="3586162"/>
            <a:ext cx="482441" cy="0"/>
          </a:xfrm>
          <a:custGeom>
            <a:avLst/>
            <a:gdLst/>
            <a:ahLst/>
            <a:cxnLst/>
            <a:rect l="l" t="t" r="r" b="b"/>
            <a:pathLst>
              <a:path w="643255">
                <a:moveTo>
                  <a:pt x="0" y="0"/>
                </a:moveTo>
                <a:lnTo>
                  <a:pt x="6428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2836069" y="3586162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3921919" y="3586162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2836069" y="3986212"/>
            <a:ext cx="1085850" cy="0"/>
          </a:xfrm>
          <a:custGeom>
            <a:avLst/>
            <a:gdLst/>
            <a:ahLst/>
            <a:cxnLst/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 txBox="1"/>
          <p:nvPr/>
        </p:nvSpPr>
        <p:spPr>
          <a:xfrm>
            <a:off x="2359915" y="3254787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52966" y="3254787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32014" y="3721437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50339" y="3658553"/>
            <a:ext cx="59055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7634" marR="3810" indent="-108585">
              <a:lnSpc>
                <a:spcPts val="1073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26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lihood </a:t>
            </a: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432745" y="771525"/>
            <a:ext cx="0" cy="3353753"/>
          </a:xfrm>
          <a:custGeom>
            <a:avLst/>
            <a:gdLst/>
            <a:ahLst/>
            <a:cxnLst/>
            <a:rect l="l" t="t" r="r" b="b"/>
            <a:pathLst>
              <a:path h="4471670">
                <a:moveTo>
                  <a:pt x="0" y="0"/>
                </a:moveTo>
                <a:lnTo>
                  <a:pt x="0" y="4471682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1470422" y="666750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27" y="0"/>
                </a:moveTo>
                <a:lnTo>
                  <a:pt x="111755" y="651"/>
                </a:lnTo>
                <a:lnTo>
                  <a:pt x="70932" y="12106"/>
                </a:lnTo>
                <a:lnTo>
                  <a:pt x="37111" y="35862"/>
                </a:lnTo>
                <a:lnTo>
                  <a:pt x="12886" y="69330"/>
                </a:lnTo>
                <a:lnTo>
                  <a:pt x="853" y="109921"/>
                </a:lnTo>
                <a:lnTo>
                  <a:pt x="0" y="124587"/>
                </a:lnTo>
                <a:lnTo>
                  <a:pt x="651" y="635633"/>
                </a:lnTo>
                <a:lnTo>
                  <a:pt x="12110" y="676468"/>
                </a:lnTo>
                <a:lnTo>
                  <a:pt x="35870" y="710291"/>
                </a:lnTo>
                <a:lnTo>
                  <a:pt x="69337" y="734512"/>
                </a:lnTo>
                <a:lnTo>
                  <a:pt x="109916" y="746541"/>
                </a:lnTo>
                <a:lnTo>
                  <a:pt x="124574" y="747395"/>
                </a:lnTo>
                <a:lnTo>
                  <a:pt x="3649162" y="746742"/>
                </a:lnTo>
                <a:lnTo>
                  <a:pt x="3689994" y="735285"/>
                </a:lnTo>
                <a:lnTo>
                  <a:pt x="3723814" y="711529"/>
                </a:lnTo>
                <a:lnTo>
                  <a:pt x="3748033" y="678061"/>
                </a:lnTo>
                <a:lnTo>
                  <a:pt x="3760061" y="637472"/>
                </a:lnTo>
                <a:lnTo>
                  <a:pt x="3760914" y="622808"/>
                </a:lnTo>
                <a:lnTo>
                  <a:pt x="3760262" y="111752"/>
                </a:lnTo>
                <a:lnTo>
                  <a:pt x="3748805" y="70919"/>
                </a:lnTo>
                <a:lnTo>
                  <a:pt x="3725048" y="37099"/>
                </a:lnTo>
                <a:lnTo>
                  <a:pt x="3691581" y="12881"/>
                </a:lnTo>
                <a:lnTo>
                  <a:pt x="3650992" y="853"/>
                </a:lnTo>
                <a:lnTo>
                  <a:pt x="3636327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 txBox="1"/>
          <p:nvPr/>
        </p:nvSpPr>
        <p:spPr>
          <a:xfrm>
            <a:off x="1570786" y="765714"/>
            <a:ext cx="2620328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8131" marR="3810" indent="-279083">
              <a:lnSpc>
                <a:spcPts val="1379"/>
              </a:lnSpc>
            </a:pP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Ame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c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play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ati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role in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hom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sear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pro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ess…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574381" y="666750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91" y="0"/>
                </a:moveTo>
                <a:lnTo>
                  <a:pt x="111752" y="652"/>
                </a:lnTo>
                <a:lnTo>
                  <a:pt x="70919" y="12109"/>
                </a:lnTo>
                <a:lnTo>
                  <a:pt x="37099" y="35865"/>
                </a:lnTo>
                <a:lnTo>
                  <a:pt x="12881" y="69333"/>
                </a:lnTo>
                <a:lnTo>
                  <a:pt x="853" y="109922"/>
                </a:lnTo>
                <a:lnTo>
                  <a:pt x="0" y="124587"/>
                </a:lnTo>
                <a:lnTo>
                  <a:pt x="652" y="635642"/>
                </a:lnTo>
                <a:lnTo>
                  <a:pt x="12109" y="676475"/>
                </a:lnTo>
                <a:lnTo>
                  <a:pt x="35865" y="710295"/>
                </a:lnTo>
                <a:lnTo>
                  <a:pt x="69333" y="734513"/>
                </a:lnTo>
                <a:lnTo>
                  <a:pt x="109922" y="746541"/>
                </a:lnTo>
                <a:lnTo>
                  <a:pt x="124587" y="747395"/>
                </a:lnTo>
                <a:lnTo>
                  <a:pt x="3649204" y="746742"/>
                </a:lnTo>
                <a:lnTo>
                  <a:pt x="3690002" y="735285"/>
                </a:lnTo>
                <a:lnTo>
                  <a:pt x="3723830" y="711529"/>
                </a:lnTo>
                <a:lnTo>
                  <a:pt x="3748074" y="678061"/>
                </a:lnTo>
                <a:lnTo>
                  <a:pt x="3760123" y="637472"/>
                </a:lnTo>
                <a:lnTo>
                  <a:pt x="3760978" y="622808"/>
                </a:lnTo>
                <a:lnTo>
                  <a:pt x="3760324" y="111752"/>
                </a:lnTo>
                <a:lnTo>
                  <a:pt x="3748847" y="70919"/>
                </a:lnTo>
                <a:lnTo>
                  <a:pt x="3725064" y="37099"/>
                </a:lnTo>
                <a:lnTo>
                  <a:pt x="3691589" y="12881"/>
                </a:lnTo>
                <a:lnTo>
                  <a:pt x="3651032" y="853"/>
                </a:lnTo>
                <a:lnTo>
                  <a:pt x="3636391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 txBox="1"/>
          <p:nvPr/>
        </p:nvSpPr>
        <p:spPr>
          <a:xfrm>
            <a:off x="4663726" y="765714"/>
            <a:ext cx="2643188" cy="70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algn="ctr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…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y working with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online housing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mar</a:t>
            </a:r>
            <a:r>
              <a:rPr sz="1350" b="1" i="1" spc="-38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tpla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unit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partners</a:t>
            </a:r>
            <a:endParaRPr sz="1350">
              <a:latin typeface="Calibri"/>
              <a:cs typeface="Calibri"/>
            </a:endParaRPr>
          </a:p>
          <a:p>
            <a:pPr algn="ctr">
              <a:spcBef>
                <a:spcPts val="1061"/>
              </a:spcBef>
            </a:pP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Acti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va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tion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artne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ip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98040" y="1312564"/>
            <a:ext cx="1908334" cy="484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ta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Ene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ting</a:t>
            </a:r>
            <a:endParaRPr sz="1350">
              <a:latin typeface="Calibri"/>
              <a:cs typeface="Calibri"/>
            </a:endParaRPr>
          </a:p>
          <a:p>
            <a:pPr marL="317659">
              <a:spcBef>
                <a:spcPts val="941"/>
              </a:spcBef>
            </a:pP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L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king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b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u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y</a:t>
            </a:r>
            <a:r>
              <a:rPr sz="1050" b="1" i="1" spc="-15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en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a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-15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w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306383" y="1764221"/>
            <a:ext cx="1975961" cy="13629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ct val="85000"/>
              </a:lnSpc>
            </a:pP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h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m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?</a:t>
            </a:r>
            <a:r>
              <a:rPr sz="1050" b="1" i="1" spc="-15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sz="105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y-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 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hel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ojec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par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usag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 in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mes th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1050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 marL="9525" marR="24765">
              <a:lnSpc>
                <a:spcPct val="85000"/>
              </a:lnSpc>
              <a:spcBef>
                <a:spcPts val="844"/>
              </a:spcBef>
            </a:pP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L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king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s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ll</a:t>
            </a:r>
            <a:r>
              <a:rPr sz="1050" b="1" i="1" spc="8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y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u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h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m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?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eren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giv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hom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prov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ti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maxi</a:t>
            </a:r>
            <a:r>
              <a:rPr sz="1050" i="1" spc="8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z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lue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home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507331" y="1621631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0" y="5984"/>
                </a:lnTo>
                <a:lnTo>
                  <a:pt x="312690" y="23311"/>
                </a:lnTo>
                <a:lnTo>
                  <a:pt x="247091" y="51037"/>
                </a:lnTo>
                <a:lnTo>
                  <a:pt x="187184" y="88221"/>
                </a:lnTo>
                <a:lnTo>
                  <a:pt x="133911" y="133921"/>
                </a:lnTo>
                <a:lnTo>
                  <a:pt x="88213" y="187195"/>
                </a:lnTo>
                <a:lnTo>
                  <a:pt x="51032" y="247102"/>
                </a:lnTo>
                <a:lnTo>
                  <a:pt x="23308" y="312700"/>
                </a:lnTo>
                <a:lnTo>
                  <a:pt x="5984" y="383046"/>
                </a:lnTo>
                <a:lnTo>
                  <a:pt x="0" y="457200"/>
                </a:lnTo>
                <a:lnTo>
                  <a:pt x="1515" y="494693"/>
                </a:lnTo>
                <a:lnTo>
                  <a:pt x="13287" y="567061"/>
                </a:lnTo>
                <a:lnTo>
                  <a:pt x="35929" y="635150"/>
                </a:lnTo>
                <a:lnTo>
                  <a:pt x="68499" y="698020"/>
                </a:lnTo>
                <a:lnTo>
                  <a:pt x="110057" y="754729"/>
                </a:lnTo>
                <a:lnTo>
                  <a:pt x="159660" y="804334"/>
                </a:lnTo>
                <a:lnTo>
                  <a:pt x="216367" y="845894"/>
                </a:lnTo>
                <a:lnTo>
                  <a:pt x="279238" y="878466"/>
                </a:lnTo>
                <a:lnTo>
                  <a:pt x="347330" y="901110"/>
                </a:lnTo>
                <a:lnTo>
                  <a:pt x="419702" y="912884"/>
                </a:lnTo>
                <a:lnTo>
                  <a:pt x="457200" y="914400"/>
                </a:lnTo>
                <a:lnTo>
                  <a:pt x="494697" y="912884"/>
                </a:lnTo>
                <a:lnTo>
                  <a:pt x="567069" y="901110"/>
                </a:lnTo>
                <a:lnTo>
                  <a:pt x="635161" y="878466"/>
                </a:lnTo>
                <a:lnTo>
                  <a:pt x="698032" y="845894"/>
                </a:lnTo>
                <a:lnTo>
                  <a:pt x="754739" y="804334"/>
                </a:lnTo>
                <a:lnTo>
                  <a:pt x="804342" y="754729"/>
                </a:lnTo>
                <a:lnTo>
                  <a:pt x="845900" y="698020"/>
                </a:lnTo>
                <a:lnTo>
                  <a:pt x="878470" y="635150"/>
                </a:lnTo>
                <a:lnTo>
                  <a:pt x="901112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706"/>
                </a:lnTo>
                <a:lnTo>
                  <a:pt x="901112" y="347338"/>
                </a:lnTo>
                <a:lnTo>
                  <a:pt x="878470" y="279249"/>
                </a:lnTo>
                <a:lnTo>
                  <a:pt x="845900" y="216379"/>
                </a:lnTo>
                <a:lnTo>
                  <a:pt x="804342" y="159670"/>
                </a:lnTo>
                <a:lnTo>
                  <a:pt x="754739" y="110065"/>
                </a:lnTo>
                <a:lnTo>
                  <a:pt x="698032" y="68505"/>
                </a:lnTo>
                <a:lnTo>
                  <a:pt x="635161" y="35933"/>
                </a:lnTo>
                <a:lnTo>
                  <a:pt x="567069" y="13289"/>
                </a:lnTo>
                <a:lnTo>
                  <a:pt x="494697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1613087" y="1913039"/>
            <a:ext cx="474345" cy="103346"/>
          </a:xfrm>
          <a:custGeom>
            <a:avLst/>
            <a:gdLst/>
            <a:ahLst/>
            <a:cxnLst/>
            <a:rect l="l" t="t" r="r" b="b"/>
            <a:pathLst>
              <a:path w="632460" h="137794">
                <a:moveTo>
                  <a:pt x="0" y="137363"/>
                </a:moveTo>
                <a:lnTo>
                  <a:pt x="632383" y="137363"/>
                </a:lnTo>
                <a:lnTo>
                  <a:pt x="632383" y="0"/>
                </a:lnTo>
                <a:lnTo>
                  <a:pt x="0" y="0"/>
                </a:lnTo>
                <a:lnTo>
                  <a:pt x="0" y="137363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1613108" y="1923330"/>
            <a:ext cx="88106" cy="82867"/>
          </a:xfrm>
          <a:custGeom>
            <a:avLst/>
            <a:gdLst/>
            <a:ahLst/>
            <a:cxnLst/>
            <a:rect l="l" t="t" r="r" b="b"/>
            <a:pathLst>
              <a:path w="117475" h="110489">
                <a:moveTo>
                  <a:pt x="57485" y="0"/>
                </a:moveTo>
                <a:lnTo>
                  <a:pt x="39090" y="36645"/>
                </a:lnTo>
                <a:lnTo>
                  <a:pt x="0" y="41226"/>
                </a:lnTo>
                <a:lnTo>
                  <a:pt x="29892" y="71000"/>
                </a:lnTo>
                <a:lnTo>
                  <a:pt x="22994" y="109936"/>
                </a:lnTo>
                <a:lnTo>
                  <a:pt x="57485" y="91613"/>
                </a:lnTo>
                <a:lnTo>
                  <a:pt x="91028" y="91613"/>
                </a:lnTo>
                <a:lnTo>
                  <a:pt x="87376" y="71000"/>
                </a:lnTo>
                <a:lnTo>
                  <a:pt x="117269" y="41226"/>
                </a:lnTo>
                <a:lnTo>
                  <a:pt x="75880" y="36645"/>
                </a:lnTo>
                <a:lnTo>
                  <a:pt x="57485" y="0"/>
                </a:lnTo>
                <a:close/>
              </a:path>
              <a:path w="117475" h="110489">
                <a:moveTo>
                  <a:pt x="91028" y="91613"/>
                </a:moveTo>
                <a:lnTo>
                  <a:pt x="57485" y="91613"/>
                </a:lnTo>
                <a:lnTo>
                  <a:pt x="94275" y="109936"/>
                </a:lnTo>
                <a:lnTo>
                  <a:pt x="91028" y="91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1737274" y="1923330"/>
            <a:ext cx="90011" cy="82867"/>
          </a:xfrm>
          <a:custGeom>
            <a:avLst/>
            <a:gdLst/>
            <a:ahLst/>
            <a:cxnLst/>
            <a:rect l="l" t="t" r="r" b="b"/>
            <a:pathLst>
              <a:path w="120015" h="110489">
                <a:moveTo>
                  <a:pt x="59786" y="0"/>
                </a:moveTo>
                <a:lnTo>
                  <a:pt x="41389" y="36645"/>
                </a:lnTo>
                <a:lnTo>
                  <a:pt x="0" y="41226"/>
                </a:lnTo>
                <a:lnTo>
                  <a:pt x="29893" y="71000"/>
                </a:lnTo>
                <a:lnTo>
                  <a:pt x="22994" y="109936"/>
                </a:lnTo>
                <a:lnTo>
                  <a:pt x="59786" y="91613"/>
                </a:lnTo>
                <a:lnTo>
                  <a:pt x="93324" y="91613"/>
                </a:lnTo>
                <a:lnTo>
                  <a:pt x="89677" y="71000"/>
                </a:lnTo>
                <a:lnTo>
                  <a:pt x="119563" y="41226"/>
                </a:lnTo>
                <a:lnTo>
                  <a:pt x="78181" y="36645"/>
                </a:lnTo>
                <a:lnTo>
                  <a:pt x="59786" y="0"/>
                </a:lnTo>
                <a:close/>
              </a:path>
              <a:path w="120015" h="110489">
                <a:moveTo>
                  <a:pt x="93324" y="91613"/>
                </a:moveTo>
                <a:lnTo>
                  <a:pt x="59786" y="91613"/>
                </a:lnTo>
                <a:lnTo>
                  <a:pt x="96566" y="109936"/>
                </a:lnTo>
                <a:lnTo>
                  <a:pt x="93324" y="91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1863169" y="1923330"/>
            <a:ext cx="88106" cy="82867"/>
          </a:xfrm>
          <a:custGeom>
            <a:avLst/>
            <a:gdLst/>
            <a:ahLst/>
            <a:cxnLst/>
            <a:rect l="l" t="t" r="r" b="b"/>
            <a:pathLst>
              <a:path w="117475" h="110489">
                <a:moveTo>
                  <a:pt x="59781" y="0"/>
                </a:moveTo>
                <a:lnTo>
                  <a:pt x="41389" y="36645"/>
                </a:lnTo>
                <a:lnTo>
                  <a:pt x="0" y="41226"/>
                </a:lnTo>
                <a:lnTo>
                  <a:pt x="29877" y="71000"/>
                </a:lnTo>
                <a:lnTo>
                  <a:pt x="22996" y="109936"/>
                </a:lnTo>
                <a:lnTo>
                  <a:pt x="59781" y="91613"/>
                </a:lnTo>
                <a:lnTo>
                  <a:pt x="92244" y="91613"/>
                </a:lnTo>
                <a:lnTo>
                  <a:pt x="87382" y="71000"/>
                </a:lnTo>
                <a:lnTo>
                  <a:pt x="117260" y="41226"/>
                </a:lnTo>
                <a:lnTo>
                  <a:pt x="78173" y="36645"/>
                </a:lnTo>
                <a:lnTo>
                  <a:pt x="59781" y="0"/>
                </a:lnTo>
                <a:close/>
              </a:path>
              <a:path w="117475" h="110489">
                <a:moveTo>
                  <a:pt x="92244" y="91613"/>
                </a:moveTo>
                <a:lnTo>
                  <a:pt x="59781" y="91613"/>
                </a:lnTo>
                <a:lnTo>
                  <a:pt x="96566" y="109936"/>
                </a:lnTo>
                <a:lnTo>
                  <a:pt x="92244" y="9161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1978703" y="1913022"/>
            <a:ext cx="107156" cy="101441"/>
          </a:xfrm>
          <a:custGeom>
            <a:avLst/>
            <a:gdLst/>
            <a:ahLst/>
            <a:cxnLst/>
            <a:rect l="l" t="t" r="r" b="b"/>
            <a:pathLst>
              <a:path w="142875" h="135255">
                <a:moveTo>
                  <a:pt x="71292" y="0"/>
                </a:moveTo>
                <a:lnTo>
                  <a:pt x="50598" y="43517"/>
                </a:lnTo>
                <a:lnTo>
                  <a:pt x="0" y="50389"/>
                </a:lnTo>
                <a:lnTo>
                  <a:pt x="36810" y="87034"/>
                </a:lnTo>
                <a:lnTo>
                  <a:pt x="27601" y="135132"/>
                </a:lnTo>
                <a:lnTo>
                  <a:pt x="66923" y="114519"/>
                </a:lnTo>
                <a:lnTo>
                  <a:pt x="43691" y="114519"/>
                </a:lnTo>
                <a:lnTo>
                  <a:pt x="48296" y="82453"/>
                </a:lnTo>
                <a:lnTo>
                  <a:pt x="25299" y="59549"/>
                </a:lnTo>
                <a:lnTo>
                  <a:pt x="57505" y="54970"/>
                </a:lnTo>
                <a:lnTo>
                  <a:pt x="71292" y="25194"/>
                </a:lnTo>
                <a:lnTo>
                  <a:pt x="84607" y="25194"/>
                </a:lnTo>
                <a:lnTo>
                  <a:pt x="71292" y="0"/>
                </a:lnTo>
                <a:close/>
              </a:path>
              <a:path w="142875" h="135255">
                <a:moveTo>
                  <a:pt x="96924" y="112228"/>
                </a:moveTo>
                <a:lnTo>
                  <a:pt x="71292" y="112228"/>
                </a:lnTo>
                <a:lnTo>
                  <a:pt x="117286" y="135132"/>
                </a:lnTo>
                <a:lnTo>
                  <a:pt x="113339" y="114519"/>
                </a:lnTo>
                <a:lnTo>
                  <a:pt x="101196" y="114519"/>
                </a:lnTo>
                <a:lnTo>
                  <a:pt x="96924" y="112228"/>
                </a:lnTo>
                <a:close/>
              </a:path>
              <a:path w="142875" h="135255">
                <a:moveTo>
                  <a:pt x="71292" y="98485"/>
                </a:moveTo>
                <a:lnTo>
                  <a:pt x="43691" y="114519"/>
                </a:lnTo>
                <a:lnTo>
                  <a:pt x="66923" y="114519"/>
                </a:lnTo>
                <a:lnTo>
                  <a:pt x="71292" y="112228"/>
                </a:lnTo>
                <a:lnTo>
                  <a:pt x="96924" y="112228"/>
                </a:lnTo>
                <a:lnTo>
                  <a:pt x="71292" y="98485"/>
                </a:lnTo>
                <a:close/>
              </a:path>
              <a:path w="142875" h="135255">
                <a:moveTo>
                  <a:pt x="84607" y="25194"/>
                </a:moveTo>
                <a:lnTo>
                  <a:pt x="71292" y="25194"/>
                </a:lnTo>
                <a:lnTo>
                  <a:pt x="87382" y="54970"/>
                </a:lnTo>
                <a:lnTo>
                  <a:pt x="117286" y="59549"/>
                </a:lnTo>
                <a:lnTo>
                  <a:pt x="94289" y="82453"/>
                </a:lnTo>
                <a:lnTo>
                  <a:pt x="101196" y="114519"/>
                </a:lnTo>
                <a:lnTo>
                  <a:pt x="113339" y="114519"/>
                </a:lnTo>
                <a:lnTo>
                  <a:pt x="108077" y="87034"/>
                </a:lnTo>
                <a:lnTo>
                  <a:pt x="142585" y="50389"/>
                </a:lnTo>
                <a:lnTo>
                  <a:pt x="94289" y="43517"/>
                </a:lnTo>
                <a:lnTo>
                  <a:pt x="84607" y="251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1500188" y="2522982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0" y="5981"/>
                </a:lnTo>
                <a:lnTo>
                  <a:pt x="312690" y="23298"/>
                </a:lnTo>
                <a:lnTo>
                  <a:pt x="247091" y="51013"/>
                </a:lnTo>
                <a:lnTo>
                  <a:pt x="187184" y="88184"/>
                </a:lnTo>
                <a:lnTo>
                  <a:pt x="133911" y="133873"/>
                </a:lnTo>
                <a:lnTo>
                  <a:pt x="88213" y="187141"/>
                </a:lnTo>
                <a:lnTo>
                  <a:pt x="51032" y="247046"/>
                </a:lnTo>
                <a:lnTo>
                  <a:pt x="23308" y="312651"/>
                </a:lnTo>
                <a:lnTo>
                  <a:pt x="5984" y="383015"/>
                </a:lnTo>
                <a:lnTo>
                  <a:pt x="0" y="457200"/>
                </a:lnTo>
                <a:lnTo>
                  <a:pt x="1515" y="494693"/>
                </a:lnTo>
                <a:lnTo>
                  <a:pt x="13287" y="567061"/>
                </a:lnTo>
                <a:lnTo>
                  <a:pt x="35929" y="635150"/>
                </a:lnTo>
                <a:lnTo>
                  <a:pt x="68499" y="698020"/>
                </a:lnTo>
                <a:lnTo>
                  <a:pt x="110057" y="754729"/>
                </a:lnTo>
                <a:lnTo>
                  <a:pt x="159660" y="804334"/>
                </a:lnTo>
                <a:lnTo>
                  <a:pt x="216367" y="845894"/>
                </a:lnTo>
                <a:lnTo>
                  <a:pt x="279238" y="878466"/>
                </a:lnTo>
                <a:lnTo>
                  <a:pt x="347330" y="901110"/>
                </a:lnTo>
                <a:lnTo>
                  <a:pt x="419702" y="912884"/>
                </a:lnTo>
                <a:lnTo>
                  <a:pt x="457200" y="914400"/>
                </a:lnTo>
                <a:lnTo>
                  <a:pt x="494697" y="912884"/>
                </a:lnTo>
                <a:lnTo>
                  <a:pt x="567069" y="901110"/>
                </a:lnTo>
                <a:lnTo>
                  <a:pt x="635161" y="878466"/>
                </a:lnTo>
                <a:lnTo>
                  <a:pt x="698032" y="845894"/>
                </a:lnTo>
                <a:lnTo>
                  <a:pt x="754739" y="804334"/>
                </a:lnTo>
                <a:lnTo>
                  <a:pt x="804342" y="754729"/>
                </a:lnTo>
                <a:lnTo>
                  <a:pt x="845900" y="698020"/>
                </a:lnTo>
                <a:lnTo>
                  <a:pt x="878470" y="635150"/>
                </a:lnTo>
                <a:lnTo>
                  <a:pt x="901112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689"/>
                </a:lnTo>
                <a:lnTo>
                  <a:pt x="901112" y="347297"/>
                </a:lnTo>
                <a:lnTo>
                  <a:pt x="878470" y="279195"/>
                </a:lnTo>
                <a:lnTo>
                  <a:pt x="845900" y="216322"/>
                </a:lnTo>
                <a:lnTo>
                  <a:pt x="804342" y="159618"/>
                </a:lnTo>
                <a:lnTo>
                  <a:pt x="754739" y="110023"/>
                </a:lnTo>
                <a:lnTo>
                  <a:pt x="698032" y="68475"/>
                </a:lnTo>
                <a:lnTo>
                  <a:pt x="635161" y="35915"/>
                </a:lnTo>
                <a:lnTo>
                  <a:pt x="567069" y="13281"/>
                </a:lnTo>
                <a:lnTo>
                  <a:pt x="494697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1715729" y="2712538"/>
            <a:ext cx="254794" cy="306705"/>
          </a:xfrm>
          <a:custGeom>
            <a:avLst/>
            <a:gdLst/>
            <a:ahLst/>
            <a:cxnLst/>
            <a:rect l="l" t="t" r="r" b="b"/>
            <a:pathLst>
              <a:path w="339725" h="408939">
                <a:moveTo>
                  <a:pt x="0" y="408800"/>
                </a:moveTo>
                <a:lnTo>
                  <a:pt x="339623" y="408800"/>
                </a:lnTo>
                <a:lnTo>
                  <a:pt x="339623" y="0"/>
                </a:lnTo>
                <a:lnTo>
                  <a:pt x="0" y="0"/>
                </a:lnTo>
                <a:lnTo>
                  <a:pt x="0" y="40880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1715693" y="2712518"/>
            <a:ext cx="252889" cy="304800"/>
          </a:xfrm>
          <a:custGeom>
            <a:avLst/>
            <a:gdLst/>
            <a:ahLst/>
            <a:cxnLst/>
            <a:rect l="l" t="t" r="r" b="b"/>
            <a:pathLst>
              <a:path w="337184" h="406400">
                <a:moveTo>
                  <a:pt x="334096" y="0"/>
                </a:moveTo>
                <a:lnTo>
                  <a:pt x="0" y="0"/>
                </a:lnTo>
                <a:lnTo>
                  <a:pt x="0" y="406015"/>
                </a:lnTo>
                <a:lnTo>
                  <a:pt x="336884" y="406015"/>
                </a:lnTo>
                <a:lnTo>
                  <a:pt x="336884" y="361521"/>
                </a:lnTo>
                <a:lnTo>
                  <a:pt x="52900" y="361521"/>
                </a:lnTo>
                <a:lnTo>
                  <a:pt x="52900" y="358740"/>
                </a:lnTo>
                <a:lnTo>
                  <a:pt x="33411" y="328150"/>
                </a:lnTo>
                <a:lnTo>
                  <a:pt x="33411" y="325369"/>
                </a:lnTo>
                <a:lnTo>
                  <a:pt x="36192" y="325369"/>
                </a:lnTo>
                <a:lnTo>
                  <a:pt x="41762" y="322591"/>
                </a:lnTo>
                <a:lnTo>
                  <a:pt x="41762" y="319810"/>
                </a:lnTo>
                <a:lnTo>
                  <a:pt x="68212" y="319810"/>
                </a:lnTo>
                <a:lnTo>
                  <a:pt x="80603" y="300558"/>
                </a:lnTo>
                <a:lnTo>
                  <a:pt x="80742" y="297563"/>
                </a:lnTo>
                <a:lnTo>
                  <a:pt x="336884" y="297563"/>
                </a:lnTo>
                <a:lnTo>
                  <a:pt x="336884" y="247508"/>
                </a:lnTo>
                <a:lnTo>
                  <a:pt x="52900" y="247508"/>
                </a:lnTo>
                <a:lnTo>
                  <a:pt x="33936" y="217741"/>
                </a:lnTo>
                <a:lnTo>
                  <a:pt x="33411" y="214136"/>
                </a:lnTo>
                <a:lnTo>
                  <a:pt x="33411" y="211355"/>
                </a:lnTo>
                <a:lnTo>
                  <a:pt x="36192" y="211355"/>
                </a:lnTo>
                <a:lnTo>
                  <a:pt x="41762" y="208574"/>
                </a:lnTo>
                <a:lnTo>
                  <a:pt x="66423" y="208574"/>
                </a:lnTo>
                <a:lnTo>
                  <a:pt x="80742" y="186328"/>
                </a:lnTo>
                <a:lnTo>
                  <a:pt x="336884" y="186328"/>
                </a:lnTo>
                <a:lnTo>
                  <a:pt x="336884" y="136272"/>
                </a:lnTo>
                <a:lnTo>
                  <a:pt x="52900" y="136272"/>
                </a:lnTo>
                <a:lnTo>
                  <a:pt x="52900" y="133491"/>
                </a:lnTo>
                <a:lnTo>
                  <a:pt x="33411" y="102901"/>
                </a:lnTo>
                <a:lnTo>
                  <a:pt x="33411" y="100120"/>
                </a:lnTo>
                <a:lnTo>
                  <a:pt x="36192" y="100120"/>
                </a:lnTo>
                <a:lnTo>
                  <a:pt x="36192" y="97342"/>
                </a:lnTo>
                <a:lnTo>
                  <a:pt x="41762" y="94573"/>
                </a:lnTo>
                <a:lnTo>
                  <a:pt x="66410" y="94573"/>
                </a:lnTo>
                <a:lnTo>
                  <a:pt x="80742" y="72298"/>
                </a:lnTo>
                <a:lnTo>
                  <a:pt x="336884" y="72298"/>
                </a:lnTo>
                <a:lnTo>
                  <a:pt x="336884" y="2784"/>
                </a:lnTo>
                <a:lnTo>
                  <a:pt x="334096" y="0"/>
                </a:lnTo>
                <a:close/>
              </a:path>
              <a:path w="337184" h="406400">
                <a:moveTo>
                  <a:pt x="336884" y="297563"/>
                </a:moveTo>
                <a:lnTo>
                  <a:pt x="83526" y="297563"/>
                </a:lnTo>
                <a:lnTo>
                  <a:pt x="89092" y="303122"/>
                </a:lnTo>
                <a:lnTo>
                  <a:pt x="91877" y="303122"/>
                </a:lnTo>
                <a:lnTo>
                  <a:pt x="91877" y="305904"/>
                </a:lnTo>
                <a:lnTo>
                  <a:pt x="58688" y="358393"/>
                </a:lnTo>
                <a:lnTo>
                  <a:pt x="58469" y="361521"/>
                </a:lnTo>
                <a:lnTo>
                  <a:pt x="336884" y="361521"/>
                </a:lnTo>
                <a:lnTo>
                  <a:pt x="336884" y="333713"/>
                </a:lnTo>
                <a:lnTo>
                  <a:pt x="116934" y="333713"/>
                </a:lnTo>
                <a:lnTo>
                  <a:pt x="116934" y="325369"/>
                </a:lnTo>
                <a:lnTo>
                  <a:pt x="336884" y="325369"/>
                </a:lnTo>
                <a:lnTo>
                  <a:pt x="336884" y="297563"/>
                </a:lnTo>
                <a:close/>
              </a:path>
              <a:path w="337184" h="406400">
                <a:moveTo>
                  <a:pt x="68212" y="319810"/>
                </a:moveTo>
                <a:lnTo>
                  <a:pt x="41762" y="319810"/>
                </a:lnTo>
                <a:lnTo>
                  <a:pt x="44546" y="322591"/>
                </a:lnTo>
                <a:lnTo>
                  <a:pt x="55684" y="339275"/>
                </a:lnTo>
                <a:lnTo>
                  <a:pt x="68212" y="319810"/>
                </a:lnTo>
                <a:close/>
              </a:path>
              <a:path w="337184" h="406400">
                <a:moveTo>
                  <a:pt x="336884" y="325369"/>
                </a:moveTo>
                <a:lnTo>
                  <a:pt x="297907" y="325369"/>
                </a:lnTo>
                <a:lnTo>
                  <a:pt x="297907" y="333713"/>
                </a:lnTo>
                <a:lnTo>
                  <a:pt x="336884" y="333713"/>
                </a:lnTo>
                <a:lnTo>
                  <a:pt x="336884" y="325369"/>
                </a:lnTo>
                <a:close/>
              </a:path>
              <a:path w="337184" h="406400">
                <a:moveTo>
                  <a:pt x="336884" y="186328"/>
                </a:moveTo>
                <a:lnTo>
                  <a:pt x="83526" y="186328"/>
                </a:lnTo>
                <a:lnTo>
                  <a:pt x="89092" y="189109"/>
                </a:lnTo>
                <a:lnTo>
                  <a:pt x="91877" y="189109"/>
                </a:lnTo>
                <a:lnTo>
                  <a:pt x="91877" y="194671"/>
                </a:lnTo>
                <a:lnTo>
                  <a:pt x="58469" y="247508"/>
                </a:lnTo>
                <a:lnTo>
                  <a:pt x="336884" y="247508"/>
                </a:lnTo>
                <a:lnTo>
                  <a:pt x="336884" y="219699"/>
                </a:lnTo>
                <a:lnTo>
                  <a:pt x="116934" y="219699"/>
                </a:lnTo>
                <a:lnTo>
                  <a:pt x="116934" y="211355"/>
                </a:lnTo>
                <a:lnTo>
                  <a:pt x="336884" y="211355"/>
                </a:lnTo>
                <a:lnTo>
                  <a:pt x="336884" y="186328"/>
                </a:lnTo>
                <a:close/>
              </a:path>
              <a:path w="337184" h="406400">
                <a:moveTo>
                  <a:pt x="66423" y="208574"/>
                </a:moveTo>
                <a:lnTo>
                  <a:pt x="44546" y="208574"/>
                </a:lnTo>
                <a:lnTo>
                  <a:pt x="44546" y="211355"/>
                </a:lnTo>
                <a:lnTo>
                  <a:pt x="55684" y="225258"/>
                </a:lnTo>
                <a:lnTo>
                  <a:pt x="66423" y="208574"/>
                </a:lnTo>
                <a:close/>
              </a:path>
              <a:path w="337184" h="406400">
                <a:moveTo>
                  <a:pt x="336884" y="211355"/>
                </a:moveTo>
                <a:lnTo>
                  <a:pt x="297907" y="211355"/>
                </a:lnTo>
                <a:lnTo>
                  <a:pt x="297907" y="219699"/>
                </a:lnTo>
                <a:lnTo>
                  <a:pt x="336884" y="219699"/>
                </a:lnTo>
                <a:lnTo>
                  <a:pt x="336884" y="211355"/>
                </a:lnTo>
                <a:close/>
              </a:path>
              <a:path w="337184" h="406400">
                <a:moveTo>
                  <a:pt x="336884" y="72298"/>
                </a:moveTo>
                <a:lnTo>
                  <a:pt x="83526" y="72298"/>
                </a:lnTo>
                <a:lnTo>
                  <a:pt x="89092" y="75083"/>
                </a:lnTo>
                <a:lnTo>
                  <a:pt x="91877" y="75083"/>
                </a:lnTo>
                <a:lnTo>
                  <a:pt x="91877" y="80651"/>
                </a:lnTo>
                <a:lnTo>
                  <a:pt x="58469" y="133491"/>
                </a:lnTo>
                <a:lnTo>
                  <a:pt x="55684" y="136272"/>
                </a:lnTo>
                <a:lnTo>
                  <a:pt x="336884" y="136272"/>
                </a:lnTo>
                <a:lnTo>
                  <a:pt x="336884" y="108463"/>
                </a:lnTo>
                <a:lnTo>
                  <a:pt x="116934" y="108463"/>
                </a:lnTo>
                <a:lnTo>
                  <a:pt x="116934" y="100120"/>
                </a:lnTo>
                <a:lnTo>
                  <a:pt x="336884" y="100120"/>
                </a:lnTo>
                <a:lnTo>
                  <a:pt x="336884" y="72298"/>
                </a:lnTo>
                <a:close/>
              </a:path>
              <a:path w="337184" h="406400">
                <a:moveTo>
                  <a:pt x="66410" y="94573"/>
                </a:moveTo>
                <a:lnTo>
                  <a:pt x="44546" y="94573"/>
                </a:lnTo>
                <a:lnTo>
                  <a:pt x="44546" y="97342"/>
                </a:lnTo>
                <a:lnTo>
                  <a:pt x="55684" y="111244"/>
                </a:lnTo>
                <a:lnTo>
                  <a:pt x="66410" y="94573"/>
                </a:lnTo>
                <a:close/>
              </a:path>
              <a:path w="337184" h="406400">
                <a:moveTo>
                  <a:pt x="336884" y="100120"/>
                </a:moveTo>
                <a:lnTo>
                  <a:pt x="297907" y="100120"/>
                </a:lnTo>
                <a:lnTo>
                  <a:pt x="297907" y="108463"/>
                </a:lnTo>
                <a:lnTo>
                  <a:pt x="336884" y="108463"/>
                </a:lnTo>
                <a:lnTo>
                  <a:pt x="336884" y="1001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4642294" y="1707394"/>
            <a:ext cx="1554671" cy="2347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4577238" y="2261025"/>
            <a:ext cx="3151537" cy="18443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4762024" y="2870740"/>
            <a:ext cx="842486" cy="877729"/>
          </a:xfrm>
          <a:custGeom>
            <a:avLst/>
            <a:gdLst/>
            <a:ahLst/>
            <a:cxnLst/>
            <a:rect l="l" t="t" r="r" b="b"/>
            <a:pathLst>
              <a:path w="1123314" h="1170304">
                <a:moveTo>
                  <a:pt x="467868" y="1040130"/>
                </a:moveTo>
                <a:lnTo>
                  <a:pt x="187198" y="1040130"/>
                </a:lnTo>
                <a:lnTo>
                  <a:pt x="327533" y="1170178"/>
                </a:lnTo>
                <a:lnTo>
                  <a:pt x="467868" y="1040130"/>
                </a:lnTo>
                <a:close/>
              </a:path>
              <a:path w="1123314" h="1170304">
                <a:moveTo>
                  <a:pt x="1123061" y="0"/>
                </a:moveTo>
                <a:lnTo>
                  <a:pt x="0" y="0"/>
                </a:lnTo>
                <a:lnTo>
                  <a:pt x="0" y="1040130"/>
                </a:lnTo>
                <a:lnTo>
                  <a:pt x="1123061" y="1040130"/>
                </a:lnTo>
                <a:lnTo>
                  <a:pt x="11230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4903089" y="2907124"/>
            <a:ext cx="560184" cy="27632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 txBox="1"/>
          <p:nvPr/>
        </p:nvSpPr>
        <p:spPr>
          <a:xfrm>
            <a:off x="4778501" y="3227423"/>
            <a:ext cx="810578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3</a:t>
            </a:r>
            <a:r>
              <a:rPr sz="900" spc="-8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bd</a:t>
            </a:r>
            <a:r>
              <a:rPr sz="900" spc="-4" dirty="0">
                <a:solidFill>
                  <a:srgbClr val="333333"/>
                </a:solidFill>
                <a:latin typeface="Arial Unicode MS"/>
                <a:cs typeface="Arial Unicode MS"/>
              </a:rPr>
              <a:t>,</a:t>
            </a:r>
            <a:r>
              <a:rPr sz="900" spc="-8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2</a:t>
            </a:r>
            <a:r>
              <a:rPr sz="900" spc="-8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ba</a:t>
            </a:r>
            <a:endParaRPr sz="900">
              <a:latin typeface="Arial Unicode MS"/>
              <a:cs typeface="Arial Unicode MS"/>
            </a:endParaRPr>
          </a:p>
          <a:p>
            <a:pPr algn="ctr">
              <a:lnSpc>
                <a:spcPct val="100000"/>
              </a:lnSpc>
            </a:pP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3,</a:t>
            </a:r>
            <a:r>
              <a:rPr sz="900" spc="4" dirty="0">
                <a:solidFill>
                  <a:srgbClr val="333333"/>
                </a:solidFill>
                <a:latin typeface="Arial Unicode MS"/>
                <a:cs typeface="Arial Unicode MS"/>
              </a:rPr>
              <a:t>0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00</a:t>
            </a:r>
            <a:r>
              <a:rPr sz="900" spc="-26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S</a:t>
            </a:r>
            <a:r>
              <a:rPr sz="900" spc="-4" dirty="0">
                <a:solidFill>
                  <a:srgbClr val="333333"/>
                </a:solidFill>
                <a:latin typeface="Arial Unicode MS"/>
                <a:cs typeface="Arial Unicode MS"/>
              </a:rPr>
              <a:t>F</a:t>
            </a:r>
            <a:endParaRPr sz="900">
              <a:latin typeface="Arial Unicode MS"/>
              <a:cs typeface="Arial Unicode MS"/>
            </a:endParaRPr>
          </a:p>
          <a:p>
            <a:pPr algn="ctr">
              <a:lnSpc>
                <a:spcPct val="100000"/>
              </a:lnSpc>
            </a:pP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$250</a:t>
            </a:r>
            <a:r>
              <a:rPr sz="900" spc="-26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dirty="0">
                <a:solidFill>
                  <a:srgbClr val="333333"/>
                </a:solidFill>
                <a:latin typeface="Arial Unicode MS"/>
                <a:cs typeface="Arial Unicode MS"/>
              </a:rPr>
              <a:t>Avg</a:t>
            </a:r>
            <a:r>
              <a:rPr sz="900" spc="-8" dirty="0">
                <a:solidFill>
                  <a:srgbClr val="333333"/>
                </a:solidFill>
                <a:latin typeface="Arial Unicode MS"/>
                <a:cs typeface="Arial Unicode MS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Arial Unicode MS"/>
                <a:cs typeface="Arial Unicode MS"/>
              </a:rPr>
              <a:t>Utility</a:t>
            </a:r>
            <a:endParaRPr sz="900">
              <a:latin typeface="Arial Unicode MS"/>
              <a:cs typeface="Arial Unicode MS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469606" y="3460146"/>
            <a:ext cx="329088" cy="190976"/>
          </a:xfrm>
          <a:custGeom>
            <a:avLst/>
            <a:gdLst/>
            <a:ahLst/>
            <a:cxnLst/>
            <a:rect l="l" t="t" r="r" b="b"/>
            <a:pathLst>
              <a:path w="438785" h="254635">
                <a:moveTo>
                  <a:pt x="311150" y="0"/>
                </a:moveTo>
                <a:lnTo>
                  <a:pt x="311150" y="63627"/>
                </a:lnTo>
                <a:lnTo>
                  <a:pt x="0" y="63627"/>
                </a:lnTo>
                <a:lnTo>
                  <a:pt x="0" y="190754"/>
                </a:lnTo>
                <a:lnTo>
                  <a:pt x="311150" y="190754"/>
                </a:lnTo>
                <a:lnTo>
                  <a:pt x="311150" y="254254"/>
                </a:lnTo>
                <a:lnTo>
                  <a:pt x="438276" y="127127"/>
                </a:lnTo>
                <a:lnTo>
                  <a:pt x="311150" y="0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1469231" y="4223956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65" y="128"/>
                </a:lnTo>
                <a:lnTo>
                  <a:pt x="47293" y="11901"/>
                </a:lnTo>
                <a:lnTo>
                  <a:pt x="16827" y="39489"/>
                </a:lnTo>
                <a:lnTo>
                  <a:pt x="1138" y="78220"/>
                </a:lnTo>
                <a:lnTo>
                  <a:pt x="0" y="92798"/>
                </a:lnTo>
                <a:lnTo>
                  <a:pt x="128" y="468888"/>
                </a:lnTo>
                <a:lnTo>
                  <a:pt x="11901" y="509455"/>
                </a:lnTo>
                <a:lnTo>
                  <a:pt x="39489" y="539924"/>
                </a:lnTo>
                <a:lnTo>
                  <a:pt x="78220" y="555616"/>
                </a:lnTo>
                <a:lnTo>
                  <a:pt x="92798" y="556755"/>
                </a:lnTo>
                <a:lnTo>
                  <a:pt x="8186181" y="556624"/>
                </a:lnTo>
                <a:lnTo>
                  <a:pt x="8226767" y="544841"/>
                </a:lnTo>
                <a:lnTo>
                  <a:pt x="8257230" y="517251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19" y="87835"/>
                </a:lnTo>
                <a:lnTo>
                  <a:pt x="8262140" y="47276"/>
                </a:lnTo>
                <a:lnTo>
                  <a:pt x="8234548" y="16820"/>
                </a:lnTo>
                <a:lnTo>
                  <a:pt x="8195801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 txBox="1"/>
          <p:nvPr/>
        </p:nvSpPr>
        <p:spPr>
          <a:xfrm>
            <a:off x="1525981" y="4271238"/>
            <a:ext cx="6093619" cy="3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31"/>
              </a:lnSpc>
            </a:pP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Simp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ana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gi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ng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s’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xpec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ons ahead of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19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-in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dri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%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impact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n NPS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26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ea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h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ear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7626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397" y="0"/>
                </a:moveTo>
                <a:lnTo>
                  <a:pt x="0" y="0"/>
                </a:lnTo>
                <a:lnTo>
                  <a:pt x="0" y="1062481"/>
                </a:lnTo>
                <a:lnTo>
                  <a:pt x="2391397" y="1062481"/>
                </a:lnTo>
                <a:lnTo>
                  <a:pt x="2922638" y="531240"/>
                </a:lnTo>
                <a:lnTo>
                  <a:pt x="2391397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5244465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409" y="0"/>
                </a:moveTo>
                <a:lnTo>
                  <a:pt x="0" y="0"/>
                </a:lnTo>
                <a:lnTo>
                  <a:pt x="531240" y="531240"/>
                </a:lnTo>
                <a:lnTo>
                  <a:pt x="0" y="1062481"/>
                </a:lnTo>
                <a:lnTo>
                  <a:pt x="2391409" y="1062481"/>
                </a:lnTo>
                <a:lnTo>
                  <a:pt x="2922651" y="531240"/>
                </a:lnTo>
                <a:lnTo>
                  <a:pt x="2391409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 txBox="1"/>
          <p:nvPr/>
        </p:nvSpPr>
        <p:spPr>
          <a:xfrm>
            <a:off x="1420196" y="1698116"/>
            <a:ext cx="60350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7239">
              <a:tabLst>
                <a:tab pos="4583906" algn="l"/>
              </a:tabLst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I</a:t>
            </a:r>
            <a:r>
              <a:rPr spc="-11" dirty="0"/>
              <a:t>n</a:t>
            </a:r>
            <a:r>
              <a:rPr spc="-4" dirty="0"/>
              <a:t>novation</a:t>
            </a:r>
            <a:r>
              <a:rPr spc="-8" dirty="0"/>
              <a:t> </a:t>
            </a:r>
            <a:r>
              <a:rPr spc="-4" dirty="0"/>
              <a:t>O</a:t>
            </a:r>
            <a:r>
              <a:rPr spc="-8" dirty="0"/>
              <a:t>p</a:t>
            </a:r>
            <a:r>
              <a:rPr spc="-4" dirty="0"/>
              <a:t>port</a:t>
            </a:r>
            <a:r>
              <a:rPr spc="-15" dirty="0"/>
              <a:t>u</a:t>
            </a:r>
            <a:r>
              <a:rPr spc="-4" dirty="0"/>
              <a:t>ni</a:t>
            </a:r>
            <a:r>
              <a:rPr spc="-15" dirty="0"/>
              <a:t>t</a:t>
            </a:r>
            <a:r>
              <a:rPr dirty="0">
                <a:latin typeface="Calibri"/>
                <a:cs typeface="Calibri"/>
              </a:rPr>
              <a:t>ies</a:t>
            </a:r>
            <a:r>
              <a:rPr spc="15" dirty="0"/>
              <a:t> </a:t>
            </a:r>
            <a:r>
              <a:rPr spc="-4" dirty="0"/>
              <a:t>Par</a:t>
            </a:r>
            <a:r>
              <a:rPr dirty="0">
                <a:latin typeface="Calibri"/>
                <a:cs typeface="Calibri"/>
              </a:rPr>
              <a:t>t</a:t>
            </a:r>
            <a:r>
              <a:rPr spc="8" dirty="0"/>
              <a:t> </a:t>
            </a:r>
            <a:r>
              <a:rPr spc="-4" dirty="0"/>
              <a:t>2:</a:t>
            </a:r>
            <a:r>
              <a:rPr spc="-8" dirty="0"/>
              <a:t> </a:t>
            </a:r>
            <a:r>
              <a:rPr spc="-4" dirty="0"/>
              <a:t>D</a:t>
            </a:r>
            <a:r>
              <a:rPr spc="-8" dirty="0"/>
              <a:t>urin</a:t>
            </a:r>
            <a:r>
              <a:rPr dirty="0">
                <a:latin typeface="Calibri"/>
                <a:cs typeface="Calibri"/>
              </a:rPr>
              <a:t>g</a:t>
            </a:r>
            <a:r>
              <a:rPr spc="-4" dirty="0"/>
              <a:t> 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ve</a:t>
            </a:r>
          </a:p>
        </p:txBody>
      </p:sp>
      <p:sp>
        <p:nvSpPr>
          <p:cNvPr id="6" name="object 6"/>
          <p:cNvSpPr/>
          <p:nvPr/>
        </p:nvSpPr>
        <p:spPr>
          <a:xfrm>
            <a:off x="1420196" y="1698117"/>
            <a:ext cx="6035040" cy="1175861"/>
          </a:xfrm>
          <a:custGeom>
            <a:avLst/>
            <a:gdLst/>
            <a:ahLst/>
            <a:cxnLst/>
            <a:rect l="l" t="t" r="r" b="b"/>
            <a:pathLst>
              <a:path w="8046720" h="1567814">
                <a:moveTo>
                  <a:pt x="0" y="1567561"/>
                </a:moveTo>
                <a:lnTo>
                  <a:pt x="8046720" y="1567561"/>
                </a:lnTo>
                <a:lnTo>
                  <a:pt x="8046720" y="0"/>
                </a:lnTo>
                <a:lnTo>
                  <a:pt x="0" y="0"/>
                </a:lnTo>
                <a:lnTo>
                  <a:pt x="0" y="15675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3380898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537" y="0"/>
                </a:moveTo>
                <a:lnTo>
                  <a:pt x="0" y="0"/>
                </a:lnTo>
                <a:lnTo>
                  <a:pt x="531368" y="531240"/>
                </a:lnTo>
                <a:lnTo>
                  <a:pt x="0" y="1062481"/>
                </a:lnTo>
                <a:lnTo>
                  <a:pt x="2391537" y="1062481"/>
                </a:lnTo>
                <a:lnTo>
                  <a:pt x="2922778" y="531240"/>
                </a:lnTo>
                <a:lnTo>
                  <a:pt x="239153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4056603" y="2273160"/>
            <a:ext cx="84153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Durin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b="1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6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80943" rIns="0" bIns="0" rtlCol="0" anchor="ctr">
            <a:spAutoFit/>
          </a:bodyPr>
          <a:lstStyle/>
          <a:p>
            <a:pPr marL="9525"/>
            <a:r>
              <a:rPr spc="-4" dirty="0">
                <a:latin typeface="Calibri"/>
                <a:cs typeface="Calibri"/>
              </a:rPr>
              <a:t>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>
                <a:latin typeface="Calibri"/>
                <a:cs typeface="Calibri"/>
              </a:rPr>
              <a:t>v</a:t>
            </a:r>
            <a:r>
              <a:rPr spc="8" dirty="0">
                <a:latin typeface="Calibri"/>
                <a:cs typeface="Calibri"/>
              </a:rPr>
              <a:t>e</a:t>
            </a:r>
            <a:r>
              <a:rPr spc="-4" dirty="0">
                <a:latin typeface="Calibri"/>
                <a:cs typeface="Calibri"/>
              </a:rPr>
              <a:t>-In</a:t>
            </a:r>
            <a:r>
              <a:rPr spc="-8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Is a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K</a:t>
            </a:r>
            <a:r>
              <a:rPr spc="-4" dirty="0">
                <a:latin typeface="Calibri"/>
                <a:cs typeface="Calibri"/>
              </a:rPr>
              <a:t>e</a:t>
            </a:r>
            <a:r>
              <a:rPr dirty="0">
                <a:latin typeface="Calibri"/>
                <a:cs typeface="Calibri"/>
              </a:rPr>
              <a:t>y </a:t>
            </a:r>
            <a:r>
              <a:rPr spc="-8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>
                <a:latin typeface="Calibri"/>
                <a:cs typeface="Calibri"/>
              </a:rPr>
              <a:t>uch</a:t>
            </a:r>
            <a:r>
              <a:rPr spc="-15" dirty="0">
                <a:latin typeface="Calibri"/>
                <a:cs typeface="Calibri"/>
              </a:rPr>
              <a:t>p</a:t>
            </a:r>
            <a:r>
              <a:rPr spc="-4" dirty="0">
                <a:latin typeface="Calibri"/>
                <a:cs typeface="Calibri"/>
              </a:rPr>
              <a:t>oint</a:t>
            </a:r>
            <a:r>
              <a:rPr spc="-19" dirty="0">
                <a:latin typeface="Calibri"/>
                <a:cs typeface="Calibri"/>
              </a:rPr>
              <a:t> </a:t>
            </a:r>
            <a:r>
              <a:rPr spc="-8" dirty="0">
                <a:latin typeface="Calibri"/>
                <a:cs typeface="Calibri"/>
              </a:rPr>
              <a:t>Wi</a:t>
            </a:r>
            <a:r>
              <a:rPr spc="-11" dirty="0">
                <a:latin typeface="Calibri"/>
                <a:cs typeface="Calibri"/>
              </a:rPr>
              <a:t>t</a:t>
            </a:r>
            <a:r>
              <a:rPr spc="-4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High </a:t>
            </a:r>
            <a:r>
              <a:rPr spc="-8" dirty="0">
                <a:latin typeface="Calibri"/>
                <a:cs typeface="Calibri"/>
              </a:rPr>
              <a:t>Cal</a:t>
            </a:r>
            <a:r>
              <a:rPr spc="-4" dirty="0">
                <a:latin typeface="Calibri"/>
                <a:cs typeface="Calibri"/>
              </a:rPr>
              <a:t>l</a:t>
            </a:r>
            <a:r>
              <a:rPr spc="4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Cen</a:t>
            </a:r>
            <a:r>
              <a:rPr spc="-8" dirty="0">
                <a:latin typeface="Calibri"/>
                <a:cs typeface="Calibri"/>
              </a:rPr>
              <a:t>t</a:t>
            </a:r>
            <a:r>
              <a:rPr spc="-4" dirty="0">
                <a:latin typeface="Calibri"/>
                <a:cs typeface="Calibri"/>
              </a:rPr>
              <a:t>e</a:t>
            </a:r>
            <a:r>
              <a:rPr dirty="0">
                <a:latin typeface="Calibri"/>
                <a:cs typeface="Calibri"/>
              </a:rPr>
              <a:t>r</a:t>
            </a:r>
            <a:r>
              <a:rPr spc="8" dirty="0">
                <a:latin typeface="Calibri"/>
                <a:cs typeface="Calibri"/>
              </a:rPr>
              <a:t> </a:t>
            </a:r>
            <a:r>
              <a:rPr spc="-4" dirty="0">
                <a:latin typeface="Calibri"/>
                <a:cs typeface="Calibri"/>
              </a:rPr>
              <a:t>Volume</a:t>
            </a:r>
          </a:p>
        </p:txBody>
      </p:sp>
      <p:sp>
        <p:nvSpPr>
          <p:cNvPr id="3" name="object 3"/>
          <p:cNvSpPr/>
          <p:nvPr/>
        </p:nvSpPr>
        <p:spPr>
          <a:xfrm>
            <a:off x="2771810" y="4011228"/>
            <a:ext cx="636270" cy="264319"/>
          </a:xfrm>
          <a:custGeom>
            <a:avLst/>
            <a:gdLst/>
            <a:ahLst/>
            <a:cxnLst/>
            <a:rect l="l" t="t" r="r" b="b"/>
            <a:pathLst>
              <a:path w="848360" h="352425">
                <a:moveTo>
                  <a:pt x="0" y="352341"/>
                </a:moveTo>
                <a:lnTo>
                  <a:pt x="847866" y="352341"/>
                </a:lnTo>
                <a:lnTo>
                  <a:pt x="847866" y="0"/>
                </a:lnTo>
                <a:lnTo>
                  <a:pt x="0" y="0"/>
                </a:lnTo>
                <a:lnTo>
                  <a:pt x="0" y="352341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2771810" y="3768336"/>
            <a:ext cx="636270" cy="242888"/>
          </a:xfrm>
          <a:custGeom>
            <a:avLst/>
            <a:gdLst/>
            <a:ahLst/>
            <a:cxnLst/>
            <a:rect l="l" t="t" r="r" b="b"/>
            <a:pathLst>
              <a:path w="848360" h="323850">
                <a:moveTo>
                  <a:pt x="0" y="323850"/>
                </a:moveTo>
                <a:lnTo>
                  <a:pt x="847866" y="323850"/>
                </a:lnTo>
                <a:lnTo>
                  <a:pt x="847866" y="0"/>
                </a:lnTo>
                <a:lnTo>
                  <a:pt x="0" y="0"/>
                </a:lnTo>
                <a:lnTo>
                  <a:pt x="0" y="32385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2771810" y="3175242"/>
            <a:ext cx="636270" cy="593408"/>
          </a:xfrm>
          <a:custGeom>
            <a:avLst/>
            <a:gdLst/>
            <a:ahLst/>
            <a:cxnLst/>
            <a:rect l="l" t="t" r="r" b="b"/>
            <a:pathLst>
              <a:path w="848360" h="791210">
                <a:moveTo>
                  <a:pt x="0" y="790790"/>
                </a:moveTo>
                <a:lnTo>
                  <a:pt x="847866" y="790790"/>
                </a:lnTo>
                <a:lnTo>
                  <a:pt x="847866" y="0"/>
                </a:lnTo>
                <a:lnTo>
                  <a:pt x="0" y="0"/>
                </a:lnTo>
                <a:lnTo>
                  <a:pt x="0" y="790790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2771810" y="2496705"/>
            <a:ext cx="636270" cy="678656"/>
          </a:xfrm>
          <a:custGeom>
            <a:avLst/>
            <a:gdLst/>
            <a:ahLst/>
            <a:cxnLst/>
            <a:rect l="l" t="t" r="r" b="b"/>
            <a:pathLst>
              <a:path w="848360" h="904875">
                <a:moveTo>
                  <a:pt x="0" y="904755"/>
                </a:moveTo>
                <a:lnTo>
                  <a:pt x="847866" y="904755"/>
                </a:lnTo>
                <a:lnTo>
                  <a:pt x="847866" y="0"/>
                </a:lnTo>
                <a:lnTo>
                  <a:pt x="0" y="0"/>
                </a:lnTo>
                <a:lnTo>
                  <a:pt x="0" y="904755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771810" y="2025174"/>
            <a:ext cx="636270" cy="471964"/>
          </a:xfrm>
          <a:custGeom>
            <a:avLst/>
            <a:gdLst/>
            <a:ahLst/>
            <a:cxnLst/>
            <a:rect l="l" t="t" r="r" b="b"/>
            <a:pathLst>
              <a:path w="848360" h="629285">
                <a:moveTo>
                  <a:pt x="0" y="628707"/>
                </a:moveTo>
                <a:lnTo>
                  <a:pt x="847866" y="628707"/>
                </a:lnTo>
                <a:lnTo>
                  <a:pt x="847866" y="0"/>
                </a:lnTo>
                <a:lnTo>
                  <a:pt x="0" y="0"/>
                </a:lnTo>
                <a:lnTo>
                  <a:pt x="0" y="62870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2525266" y="4279045"/>
            <a:ext cx="1136333" cy="0"/>
          </a:xfrm>
          <a:custGeom>
            <a:avLst/>
            <a:gdLst/>
            <a:ahLst/>
            <a:cxnLst/>
            <a:rect l="l" t="t" r="r" b="b"/>
            <a:pathLst>
              <a:path w="1515110">
                <a:moveTo>
                  <a:pt x="0" y="0"/>
                </a:moveTo>
                <a:lnTo>
                  <a:pt x="1514538" y="0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3407569" y="3768282"/>
            <a:ext cx="0" cy="242888"/>
          </a:xfrm>
          <a:custGeom>
            <a:avLst/>
            <a:gdLst/>
            <a:ahLst/>
            <a:cxnLst/>
            <a:rect l="l" t="t" r="r" b="b"/>
            <a:pathLst>
              <a:path h="323850">
                <a:moveTo>
                  <a:pt x="0" y="0"/>
                </a:moveTo>
                <a:lnTo>
                  <a:pt x="0" y="3238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3407569" y="4011169"/>
            <a:ext cx="0" cy="260985"/>
          </a:xfrm>
          <a:custGeom>
            <a:avLst/>
            <a:gdLst/>
            <a:ahLst/>
            <a:cxnLst/>
            <a:rect l="l" t="t" r="r" b="b"/>
            <a:pathLst>
              <a:path h="347979">
                <a:moveTo>
                  <a:pt x="0" y="0"/>
                </a:moveTo>
                <a:lnTo>
                  <a:pt x="0" y="34766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2771775" y="4011169"/>
            <a:ext cx="0" cy="260985"/>
          </a:xfrm>
          <a:custGeom>
            <a:avLst/>
            <a:gdLst/>
            <a:ahLst/>
            <a:cxnLst/>
            <a:rect l="l" t="t" r="r" b="b"/>
            <a:pathLst>
              <a:path h="347979">
                <a:moveTo>
                  <a:pt x="0" y="0"/>
                </a:moveTo>
                <a:lnTo>
                  <a:pt x="0" y="34766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2771775" y="2025207"/>
            <a:ext cx="635794" cy="471488"/>
          </a:xfrm>
          <a:custGeom>
            <a:avLst/>
            <a:gdLst/>
            <a:ahLst/>
            <a:cxnLst/>
            <a:rect l="l" t="t" r="r" b="b"/>
            <a:pathLst>
              <a:path w="847725" h="628650">
                <a:moveTo>
                  <a:pt x="0" y="628650"/>
                </a:moveTo>
                <a:lnTo>
                  <a:pt x="847725" y="628650"/>
                </a:lnTo>
                <a:lnTo>
                  <a:pt x="847725" y="0"/>
                </a:lnTo>
                <a:lnTo>
                  <a:pt x="0" y="0"/>
                </a:lnTo>
                <a:lnTo>
                  <a:pt x="0" y="62865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2771775" y="4011169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2771775" y="3768282"/>
            <a:ext cx="0" cy="242888"/>
          </a:xfrm>
          <a:custGeom>
            <a:avLst/>
            <a:gdLst/>
            <a:ahLst/>
            <a:cxnLst/>
            <a:rect l="l" t="t" r="r" b="b"/>
            <a:pathLst>
              <a:path h="323850">
                <a:moveTo>
                  <a:pt x="0" y="0"/>
                </a:moveTo>
                <a:lnTo>
                  <a:pt x="0" y="3238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3407569" y="2496695"/>
            <a:ext cx="0" cy="678656"/>
          </a:xfrm>
          <a:custGeom>
            <a:avLst/>
            <a:gdLst/>
            <a:ahLst/>
            <a:cxnLst/>
            <a:rect l="l" t="t" r="r" b="b"/>
            <a:pathLst>
              <a:path h="904875">
                <a:moveTo>
                  <a:pt x="0" y="0"/>
                </a:moveTo>
                <a:lnTo>
                  <a:pt x="0" y="9048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2771775" y="3175351"/>
            <a:ext cx="0" cy="592931"/>
          </a:xfrm>
          <a:custGeom>
            <a:avLst/>
            <a:gdLst/>
            <a:ahLst/>
            <a:cxnLst/>
            <a:rect l="l" t="t" r="r" b="b"/>
            <a:pathLst>
              <a:path h="790575">
                <a:moveTo>
                  <a:pt x="0" y="0"/>
                </a:moveTo>
                <a:lnTo>
                  <a:pt x="0" y="7905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2771775" y="3768282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3407569" y="3175351"/>
            <a:ext cx="0" cy="592931"/>
          </a:xfrm>
          <a:custGeom>
            <a:avLst/>
            <a:gdLst/>
            <a:ahLst/>
            <a:cxnLst/>
            <a:rect l="l" t="t" r="r" b="b"/>
            <a:pathLst>
              <a:path h="790575">
                <a:moveTo>
                  <a:pt x="0" y="0"/>
                </a:moveTo>
                <a:lnTo>
                  <a:pt x="0" y="7905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2771775" y="3175351"/>
            <a:ext cx="635794" cy="0"/>
          </a:xfrm>
          <a:custGeom>
            <a:avLst/>
            <a:gdLst/>
            <a:ahLst/>
            <a:cxnLst/>
            <a:rect l="l" t="t" r="r" b="b"/>
            <a:pathLst>
              <a:path w="847725">
                <a:moveTo>
                  <a:pt x="0" y="0"/>
                </a:moveTo>
                <a:lnTo>
                  <a:pt x="847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2771775" y="2496695"/>
            <a:ext cx="0" cy="678656"/>
          </a:xfrm>
          <a:custGeom>
            <a:avLst/>
            <a:gdLst/>
            <a:ahLst/>
            <a:cxnLst/>
            <a:rect l="l" t="t" r="r" b="b"/>
            <a:pathLst>
              <a:path h="904875">
                <a:moveTo>
                  <a:pt x="0" y="0"/>
                </a:moveTo>
                <a:lnTo>
                  <a:pt x="0" y="9048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1610267" y="742951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02" y="0"/>
                </a:moveTo>
                <a:lnTo>
                  <a:pt x="111849" y="641"/>
                </a:lnTo>
                <a:lnTo>
                  <a:pt x="70991" y="12072"/>
                </a:lnTo>
                <a:lnTo>
                  <a:pt x="37141" y="35812"/>
                </a:lnTo>
                <a:lnTo>
                  <a:pt x="12897" y="69259"/>
                </a:lnTo>
                <a:lnTo>
                  <a:pt x="854" y="109812"/>
                </a:lnTo>
                <a:lnTo>
                  <a:pt x="0" y="124460"/>
                </a:lnTo>
                <a:lnTo>
                  <a:pt x="651" y="635611"/>
                </a:lnTo>
                <a:lnTo>
                  <a:pt x="12108" y="676413"/>
                </a:lnTo>
                <a:lnTo>
                  <a:pt x="35865" y="710243"/>
                </a:lnTo>
                <a:lnTo>
                  <a:pt x="69331" y="734489"/>
                </a:lnTo>
                <a:lnTo>
                  <a:pt x="109913" y="746540"/>
                </a:lnTo>
                <a:lnTo>
                  <a:pt x="124574" y="747395"/>
                </a:lnTo>
                <a:lnTo>
                  <a:pt x="3649136" y="746741"/>
                </a:lnTo>
                <a:lnTo>
                  <a:pt x="3689969" y="735264"/>
                </a:lnTo>
                <a:lnTo>
                  <a:pt x="3723789" y="711481"/>
                </a:lnTo>
                <a:lnTo>
                  <a:pt x="3748007" y="678006"/>
                </a:lnTo>
                <a:lnTo>
                  <a:pt x="3760036" y="637449"/>
                </a:lnTo>
                <a:lnTo>
                  <a:pt x="3760889" y="622808"/>
                </a:lnTo>
                <a:lnTo>
                  <a:pt x="3760246" y="111743"/>
                </a:lnTo>
                <a:lnTo>
                  <a:pt x="3748810" y="70936"/>
                </a:lnTo>
                <a:lnTo>
                  <a:pt x="3725057" y="37118"/>
                </a:lnTo>
                <a:lnTo>
                  <a:pt x="3691581" y="12890"/>
                </a:lnTo>
                <a:lnTo>
                  <a:pt x="3650974" y="853"/>
                </a:lnTo>
                <a:lnTo>
                  <a:pt x="3636302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 txBox="1"/>
          <p:nvPr/>
        </p:nvSpPr>
        <p:spPr>
          <a:xfrm>
            <a:off x="1787270" y="841916"/>
            <a:ext cx="2468403" cy="11900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algn="ctr">
              <a:lnSpc>
                <a:spcPts val="1379"/>
              </a:lnSpc>
            </a:pPr>
            <a:r>
              <a:rPr sz="1350" b="1" i="1" dirty="0" smtClean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1350" b="1" i="1" spc="-4" dirty="0" smtClean="0">
                <a:solidFill>
                  <a:srgbClr val="333333"/>
                </a:solidFill>
                <a:latin typeface="Calibri"/>
                <a:cs typeface="Calibri"/>
              </a:rPr>
              <a:t>nn</a:t>
            </a:r>
            <a:r>
              <a:rPr sz="1350" b="1" i="1" spc="4" dirty="0" smtClean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 smtClean="0">
                <a:solidFill>
                  <a:srgbClr val="333333"/>
                </a:solidFill>
                <a:latin typeface="Calibri"/>
                <a:cs typeface="Calibri"/>
              </a:rPr>
              <a:t>ct/trans</a:t>
            </a:r>
            <a:r>
              <a:rPr sz="1350" b="1" i="1" spc="-26" dirty="0" smtClean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spc="-4" dirty="0" smtClean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 smtClean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45" dirty="0" smtClean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vi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350" b="1" i="1" dirty="0" smtClean="0">
                <a:solidFill>
                  <a:srgbClr val="333333"/>
                </a:solidFill>
                <a:latin typeface="Calibri"/>
                <a:cs typeface="Calibri"/>
              </a:rPr>
              <a:t>drive</a:t>
            </a:r>
            <a:r>
              <a:rPr lang="en-US" sz="1350" b="1" i="1" dirty="0" smtClean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8" dirty="0" smtClean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21%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inbou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all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olu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350" dirty="0">
              <a:latin typeface="Calibri"/>
              <a:cs typeface="Calibri"/>
            </a:endParaRPr>
          </a:p>
          <a:p>
            <a:pPr>
              <a:spcBef>
                <a:spcPts val="43"/>
              </a:spcBef>
            </a:pPr>
            <a:endParaRPr sz="1500" dirty="0">
              <a:latin typeface="Times New Roman"/>
              <a:cs typeface="Times New Roman"/>
            </a:endParaRPr>
          </a:p>
          <a:p>
            <a:pPr marL="490061" marR="485299" indent="-1429" algn="ctr">
              <a:lnSpc>
                <a:spcPts val="1379"/>
              </a:lnSpc>
            </a:pP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Call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Typ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Sh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are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of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ound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Call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V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endParaRPr sz="1350" dirty="0">
              <a:latin typeface="Calibri"/>
              <a:cs typeface="Calibri"/>
            </a:endParaRPr>
          </a:p>
          <a:p>
            <a:pPr marL="136684" algn="ctr">
              <a:spcBef>
                <a:spcPts val="780"/>
              </a:spcBef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100%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81515" y="219599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FFFFFF"/>
                </a:solidFill>
                <a:latin typeface="Calibri"/>
                <a:cs typeface="Calibri"/>
              </a:rPr>
              <a:t>21%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99443" y="4018313"/>
            <a:ext cx="1173956" cy="5129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218" marR="3810" indent="-207169">
              <a:lnSpc>
                <a:spcPts val="2025"/>
              </a:lnSpc>
              <a:tabLst>
                <a:tab pos="591503" algn="l"/>
              </a:tabLst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12%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Inbou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Calls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88440" y="3824956"/>
            <a:ext cx="70103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ervi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92262" y="2771109"/>
            <a:ext cx="59769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Deli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que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00555" y="3407094"/>
            <a:ext cx="69008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Ge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billin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981515" y="382495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11%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32533" y="2137697"/>
            <a:ext cx="85629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 smtClean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900" dirty="0" smtClean="0">
                <a:solidFill>
                  <a:srgbClr val="333333"/>
                </a:solidFill>
                <a:latin typeface="Calibri"/>
                <a:cs typeface="Calibri"/>
              </a:rPr>
              <a:t>nn</a:t>
            </a:r>
            <a:r>
              <a:rPr sz="900" spc="-4" dirty="0" smtClean="0">
                <a:solidFill>
                  <a:srgbClr val="333333"/>
                </a:solidFill>
                <a:latin typeface="Calibri"/>
                <a:cs typeface="Calibri"/>
              </a:rPr>
              <a:t>ect</a:t>
            </a:r>
            <a:r>
              <a:rPr sz="900" dirty="0" smtClean="0">
                <a:solidFill>
                  <a:srgbClr val="333333"/>
                </a:solidFill>
                <a:latin typeface="Calibri"/>
                <a:cs typeface="Calibri"/>
              </a:rPr>
              <a:t>/t</a:t>
            </a:r>
            <a:r>
              <a:rPr sz="900" spc="-23" dirty="0" smtClean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 smtClean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 smtClean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11" dirty="0" smtClean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26" dirty="0" smtClean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spc="-4" dirty="0" smtClean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 smtClean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 smtClean="0">
                <a:solidFill>
                  <a:srgbClr val="333333"/>
                </a:solidFill>
                <a:latin typeface="Calibri"/>
                <a:cs typeface="Calibri"/>
              </a:rPr>
              <a:t>/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909114" y="2254284"/>
            <a:ext cx="78009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lish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81515" y="340709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81515" y="2771109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713541" y="742951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91" y="0"/>
                </a:moveTo>
                <a:lnTo>
                  <a:pt x="111848" y="642"/>
                </a:lnTo>
                <a:lnTo>
                  <a:pt x="70983" y="12075"/>
                </a:lnTo>
                <a:lnTo>
                  <a:pt x="37134" y="35815"/>
                </a:lnTo>
                <a:lnTo>
                  <a:pt x="12893" y="69261"/>
                </a:lnTo>
                <a:lnTo>
                  <a:pt x="853" y="109813"/>
                </a:lnTo>
                <a:lnTo>
                  <a:pt x="0" y="124460"/>
                </a:lnTo>
                <a:lnTo>
                  <a:pt x="652" y="635621"/>
                </a:lnTo>
                <a:lnTo>
                  <a:pt x="12109" y="676419"/>
                </a:lnTo>
                <a:lnTo>
                  <a:pt x="35865" y="710247"/>
                </a:lnTo>
                <a:lnTo>
                  <a:pt x="69333" y="734491"/>
                </a:lnTo>
                <a:lnTo>
                  <a:pt x="109922" y="746540"/>
                </a:lnTo>
                <a:lnTo>
                  <a:pt x="124587" y="747395"/>
                </a:lnTo>
                <a:lnTo>
                  <a:pt x="3649225" y="746741"/>
                </a:lnTo>
                <a:lnTo>
                  <a:pt x="3690058" y="735264"/>
                </a:lnTo>
                <a:lnTo>
                  <a:pt x="3723878" y="711481"/>
                </a:lnTo>
                <a:lnTo>
                  <a:pt x="3748096" y="678006"/>
                </a:lnTo>
                <a:lnTo>
                  <a:pt x="3760124" y="637449"/>
                </a:lnTo>
                <a:lnTo>
                  <a:pt x="3760978" y="622808"/>
                </a:lnTo>
                <a:lnTo>
                  <a:pt x="3760335" y="111743"/>
                </a:lnTo>
                <a:lnTo>
                  <a:pt x="3748899" y="70936"/>
                </a:lnTo>
                <a:lnTo>
                  <a:pt x="3725146" y="37118"/>
                </a:lnTo>
                <a:lnTo>
                  <a:pt x="3691670" y="12890"/>
                </a:lnTo>
                <a:lnTo>
                  <a:pt x="3651063" y="853"/>
                </a:lnTo>
                <a:lnTo>
                  <a:pt x="3636391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 txBox="1"/>
          <p:nvPr/>
        </p:nvSpPr>
        <p:spPr>
          <a:xfrm>
            <a:off x="4784693" y="754285"/>
            <a:ext cx="2680334" cy="529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algn="ctr">
              <a:lnSpc>
                <a:spcPct val="85100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 custo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’s 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ov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-in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xperi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nc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sets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tone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fo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hi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he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lationship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wit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680901" y="1534670"/>
            <a:ext cx="1659255" cy="996791"/>
          </a:xfrm>
          <a:custGeom>
            <a:avLst/>
            <a:gdLst/>
            <a:ahLst/>
            <a:cxnLst/>
            <a:rect l="l" t="t" r="r" b="b"/>
            <a:pathLst>
              <a:path w="2212340" h="1329054">
                <a:moveTo>
                  <a:pt x="935100" y="1131951"/>
                </a:moveTo>
                <a:lnTo>
                  <a:pt x="387857" y="1131951"/>
                </a:lnTo>
                <a:lnTo>
                  <a:pt x="0" y="1328927"/>
                </a:lnTo>
                <a:lnTo>
                  <a:pt x="935100" y="1131951"/>
                </a:lnTo>
                <a:close/>
              </a:path>
              <a:path w="2212340" h="1329054">
                <a:moveTo>
                  <a:pt x="2023237" y="0"/>
                </a:moveTo>
                <a:lnTo>
                  <a:pt x="211708" y="0"/>
                </a:lnTo>
                <a:lnTo>
                  <a:pt x="196243" y="625"/>
                </a:lnTo>
                <a:lnTo>
                  <a:pt x="152105" y="9616"/>
                </a:lnTo>
                <a:lnTo>
                  <a:pt x="112373" y="28260"/>
                </a:lnTo>
                <a:lnTo>
                  <a:pt x="78359" y="55244"/>
                </a:lnTo>
                <a:lnTo>
                  <a:pt x="51374" y="89259"/>
                </a:lnTo>
                <a:lnTo>
                  <a:pt x="32730" y="128991"/>
                </a:lnTo>
                <a:lnTo>
                  <a:pt x="23739" y="173129"/>
                </a:lnTo>
                <a:lnTo>
                  <a:pt x="23113" y="188595"/>
                </a:lnTo>
                <a:lnTo>
                  <a:pt x="23113" y="943228"/>
                </a:lnTo>
                <a:lnTo>
                  <a:pt x="28596" y="988593"/>
                </a:lnTo>
                <a:lnTo>
                  <a:pt x="44168" y="1029974"/>
                </a:lnTo>
                <a:lnTo>
                  <a:pt x="68518" y="1066063"/>
                </a:lnTo>
                <a:lnTo>
                  <a:pt x="100335" y="1095549"/>
                </a:lnTo>
                <a:lnTo>
                  <a:pt x="138306" y="1117125"/>
                </a:lnTo>
                <a:lnTo>
                  <a:pt x="181122" y="1129481"/>
                </a:lnTo>
                <a:lnTo>
                  <a:pt x="211708" y="1131951"/>
                </a:lnTo>
                <a:lnTo>
                  <a:pt x="2023237" y="1131951"/>
                </a:lnTo>
                <a:lnTo>
                  <a:pt x="2068552" y="1126468"/>
                </a:lnTo>
                <a:lnTo>
                  <a:pt x="2109899" y="1110893"/>
                </a:lnTo>
                <a:lnTo>
                  <a:pt x="2145965" y="1086535"/>
                </a:lnTo>
                <a:lnTo>
                  <a:pt x="2175438" y="1054702"/>
                </a:lnTo>
                <a:lnTo>
                  <a:pt x="2197008" y="1016704"/>
                </a:lnTo>
                <a:lnTo>
                  <a:pt x="2209363" y="973850"/>
                </a:lnTo>
                <a:lnTo>
                  <a:pt x="2211832" y="943228"/>
                </a:lnTo>
                <a:lnTo>
                  <a:pt x="2211832" y="188595"/>
                </a:lnTo>
                <a:lnTo>
                  <a:pt x="2206349" y="143279"/>
                </a:lnTo>
                <a:lnTo>
                  <a:pt x="2190777" y="101932"/>
                </a:lnTo>
                <a:lnTo>
                  <a:pt x="2166427" y="65866"/>
                </a:lnTo>
                <a:lnTo>
                  <a:pt x="2134610" y="36393"/>
                </a:lnTo>
                <a:lnTo>
                  <a:pt x="2096639" y="14823"/>
                </a:lnTo>
                <a:lnTo>
                  <a:pt x="2053823" y="2468"/>
                </a:lnTo>
                <a:lnTo>
                  <a:pt x="2023237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5816823" y="1632301"/>
            <a:ext cx="1406842" cy="638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algn="ctr">
              <a:lnSpc>
                <a:spcPts val="915"/>
              </a:lnSpc>
            </a:pP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“It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23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av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 co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fid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nce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he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mp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19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nd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 a ple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one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 se</a:t>
            </a:r>
            <a:r>
              <a:rPr sz="900" b="1" spc="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vice</a:t>
            </a:r>
            <a:r>
              <a:rPr sz="900" b="1" spc="-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’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cei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6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”</a:t>
            </a:r>
            <a:endParaRPr sz="900">
              <a:latin typeface="Calibri"/>
              <a:cs typeface="Calibri"/>
            </a:endParaRPr>
          </a:p>
          <a:p>
            <a:pPr algn="ctr">
              <a:spcBef>
                <a:spcPts val="285"/>
              </a:spcBef>
            </a:pP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Sco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934426" y="2206849"/>
            <a:ext cx="639127" cy="639127"/>
          </a:xfrm>
          <a:custGeom>
            <a:avLst/>
            <a:gdLst/>
            <a:ahLst/>
            <a:cxnLst/>
            <a:rect l="l" t="t" r="r" b="b"/>
            <a:pathLst>
              <a:path w="852170" h="852170">
                <a:moveTo>
                  <a:pt x="425830" y="0"/>
                </a:moveTo>
                <a:lnTo>
                  <a:pt x="356753" y="5576"/>
                </a:lnTo>
                <a:lnTo>
                  <a:pt x="291226" y="21719"/>
                </a:lnTo>
                <a:lnTo>
                  <a:pt x="230126" y="47549"/>
                </a:lnTo>
                <a:lnTo>
                  <a:pt x="174330" y="82190"/>
                </a:lnTo>
                <a:lnTo>
                  <a:pt x="124713" y="124761"/>
                </a:lnTo>
                <a:lnTo>
                  <a:pt x="82153" y="174385"/>
                </a:lnTo>
                <a:lnTo>
                  <a:pt x="47525" y="230182"/>
                </a:lnTo>
                <a:lnTo>
                  <a:pt x="21706" y="291275"/>
                </a:lnTo>
                <a:lnTo>
                  <a:pt x="5572" y="356784"/>
                </a:lnTo>
                <a:lnTo>
                  <a:pt x="0" y="425831"/>
                </a:lnTo>
                <a:lnTo>
                  <a:pt x="1411" y="460759"/>
                </a:lnTo>
                <a:lnTo>
                  <a:pt x="12374" y="528170"/>
                </a:lnTo>
                <a:lnTo>
                  <a:pt x="33460" y="591593"/>
                </a:lnTo>
                <a:lnTo>
                  <a:pt x="63793" y="650151"/>
                </a:lnTo>
                <a:lnTo>
                  <a:pt x="102497" y="702967"/>
                </a:lnTo>
                <a:lnTo>
                  <a:pt x="148694" y="749164"/>
                </a:lnTo>
                <a:lnTo>
                  <a:pt x="201510" y="787868"/>
                </a:lnTo>
                <a:lnTo>
                  <a:pt x="260068" y="818201"/>
                </a:lnTo>
                <a:lnTo>
                  <a:pt x="323491" y="839287"/>
                </a:lnTo>
                <a:lnTo>
                  <a:pt x="390902" y="850250"/>
                </a:lnTo>
                <a:lnTo>
                  <a:pt x="425830" y="851662"/>
                </a:lnTo>
                <a:lnTo>
                  <a:pt x="460741" y="850250"/>
                </a:lnTo>
                <a:lnTo>
                  <a:pt x="528129" y="839287"/>
                </a:lnTo>
                <a:lnTo>
                  <a:pt x="591540" y="818201"/>
                </a:lnTo>
                <a:lnTo>
                  <a:pt x="650094" y="787868"/>
                </a:lnTo>
                <a:lnTo>
                  <a:pt x="702915" y="749164"/>
                </a:lnTo>
                <a:lnTo>
                  <a:pt x="749122" y="702967"/>
                </a:lnTo>
                <a:lnTo>
                  <a:pt x="787838" y="650151"/>
                </a:lnTo>
                <a:lnTo>
                  <a:pt x="818183" y="591593"/>
                </a:lnTo>
                <a:lnTo>
                  <a:pt x="839280" y="528170"/>
                </a:lnTo>
                <a:lnTo>
                  <a:pt x="850249" y="460759"/>
                </a:lnTo>
                <a:lnTo>
                  <a:pt x="851662" y="425831"/>
                </a:lnTo>
                <a:lnTo>
                  <a:pt x="850249" y="390920"/>
                </a:lnTo>
                <a:lnTo>
                  <a:pt x="839280" y="323532"/>
                </a:lnTo>
                <a:lnTo>
                  <a:pt x="818183" y="260121"/>
                </a:lnTo>
                <a:lnTo>
                  <a:pt x="787838" y="201567"/>
                </a:lnTo>
                <a:lnTo>
                  <a:pt x="749122" y="148746"/>
                </a:lnTo>
                <a:lnTo>
                  <a:pt x="702915" y="102539"/>
                </a:lnTo>
                <a:lnTo>
                  <a:pt x="650094" y="63823"/>
                </a:lnTo>
                <a:lnTo>
                  <a:pt x="591540" y="33478"/>
                </a:lnTo>
                <a:lnTo>
                  <a:pt x="528129" y="12381"/>
                </a:lnTo>
                <a:lnTo>
                  <a:pt x="460741" y="1412"/>
                </a:lnTo>
                <a:lnTo>
                  <a:pt x="425830" y="0"/>
                </a:lnTo>
                <a:close/>
              </a:path>
            </a:pathLst>
          </a:custGeom>
          <a:solidFill>
            <a:srgbClr val="92CEB7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5040821" y="2313376"/>
            <a:ext cx="426244" cy="426244"/>
          </a:xfrm>
          <a:custGeom>
            <a:avLst/>
            <a:gdLst/>
            <a:ahLst/>
            <a:cxnLst/>
            <a:rect l="l" t="t" r="r" b="b"/>
            <a:pathLst>
              <a:path w="568325" h="568325">
                <a:moveTo>
                  <a:pt x="0" y="567766"/>
                </a:moveTo>
                <a:lnTo>
                  <a:pt x="567766" y="567766"/>
                </a:lnTo>
                <a:lnTo>
                  <a:pt x="567766" y="0"/>
                </a:lnTo>
                <a:lnTo>
                  <a:pt x="0" y="0"/>
                </a:lnTo>
                <a:lnTo>
                  <a:pt x="0" y="567766"/>
                </a:lnTo>
                <a:close/>
              </a:path>
            </a:pathLst>
          </a:custGeom>
          <a:solidFill>
            <a:srgbClr val="92CEB7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5146542" y="2478584"/>
            <a:ext cx="52388" cy="50959"/>
          </a:xfrm>
          <a:custGeom>
            <a:avLst/>
            <a:gdLst/>
            <a:ahLst/>
            <a:cxnLst/>
            <a:rect l="l" t="t" r="r" b="b"/>
            <a:pathLst>
              <a:path w="69850" h="67945">
                <a:moveTo>
                  <a:pt x="46989" y="0"/>
                </a:moveTo>
                <a:lnTo>
                  <a:pt x="28985" y="786"/>
                </a:lnTo>
                <a:lnTo>
                  <a:pt x="15146" y="5523"/>
                </a:lnTo>
                <a:lnTo>
                  <a:pt x="5481" y="13347"/>
                </a:lnTo>
                <a:lnTo>
                  <a:pt x="0" y="23395"/>
                </a:lnTo>
                <a:lnTo>
                  <a:pt x="1460" y="40353"/>
                </a:lnTo>
                <a:lnTo>
                  <a:pt x="7044" y="53508"/>
                </a:lnTo>
                <a:lnTo>
                  <a:pt x="15872" y="62633"/>
                </a:lnTo>
                <a:lnTo>
                  <a:pt x="27066" y="67503"/>
                </a:lnTo>
                <a:lnTo>
                  <a:pt x="43580" y="65566"/>
                </a:lnTo>
                <a:lnTo>
                  <a:pt x="56236" y="59322"/>
                </a:lnTo>
                <a:lnTo>
                  <a:pt x="64769" y="49728"/>
                </a:lnTo>
                <a:lnTo>
                  <a:pt x="68915" y="37741"/>
                </a:lnTo>
                <a:lnTo>
                  <a:pt x="69286" y="32541"/>
                </a:lnTo>
                <a:lnTo>
                  <a:pt x="66432" y="18823"/>
                </a:lnTo>
                <a:lnTo>
                  <a:pt x="58623" y="7512"/>
                </a:lnTo>
                <a:lnTo>
                  <a:pt x="469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5310012" y="2476810"/>
            <a:ext cx="50959" cy="52388"/>
          </a:xfrm>
          <a:custGeom>
            <a:avLst/>
            <a:gdLst/>
            <a:ahLst/>
            <a:cxnLst/>
            <a:rect l="l" t="t" r="r" b="b"/>
            <a:pathLst>
              <a:path w="67945" h="69850">
                <a:moveTo>
                  <a:pt x="32636" y="0"/>
                </a:moveTo>
                <a:lnTo>
                  <a:pt x="18559" y="2980"/>
                </a:lnTo>
                <a:lnTo>
                  <a:pt x="7303" y="10994"/>
                </a:lnTo>
                <a:lnTo>
                  <a:pt x="0" y="22649"/>
                </a:lnTo>
                <a:lnTo>
                  <a:pt x="768" y="40566"/>
                </a:lnTo>
                <a:lnTo>
                  <a:pt x="5421" y="54344"/>
                </a:lnTo>
                <a:lnTo>
                  <a:pt x="13226" y="63952"/>
                </a:lnTo>
                <a:lnTo>
                  <a:pt x="23452" y="69364"/>
                </a:lnTo>
                <a:lnTo>
                  <a:pt x="40439" y="67862"/>
                </a:lnTo>
                <a:lnTo>
                  <a:pt x="53608" y="62251"/>
                </a:lnTo>
                <a:lnTo>
                  <a:pt x="62736" y="53406"/>
                </a:lnTo>
                <a:lnTo>
                  <a:pt x="67602" y="42203"/>
                </a:lnTo>
                <a:lnTo>
                  <a:pt x="65664" y="26041"/>
                </a:lnTo>
                <a:lnTo>
                  <a:pt x="59417" y="13387"/>
                </a:lnTo>
                <a:lnTo>
                  <a:pt x="49819" y="4686"/>
                </a:lnTo>
                <a:lnTo>
                  <a:pt x="37825" y="387"/>
                </a:lnTo>
                <a:lnTo>
                  <a:pt x="326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5040875" y="2314024"/>
            <a:ext cx="425291" cy="424815"/>
          </a:xfrm>
          <a:custGeom>
            <a:avLst/>
            <a:gdLst/>
            <a:ahLst/>
            <a:cxnLst/>
            <a:rect l="l" t="t" r="r" b="b"/>
            <a:pathLst>
              <a:path w="567054" h="566420">
                <a:moveTo>
                  <a:pt x="294443" y="0"/>
                </a:moveTo>
                <a:lnTo>
                  <a:pt x="278523" y="0"/>
                </a:lnTo>
                <a:lnTo>
                  <a:pt x="264432" y="957"/>
                </a:lnTo>
                <a:lnTo>
                  <a:pt x="240316" y="2872"/>
                </a:lnTo>
                <a:lnTo>
                  <a:pt x="229583" y="4788"/>
                </a:lnTo>
                <a:lnTo>
                  <a:pt x="215139" y="8618"/>
                </a:lnTo>
                <a:lnTo>
                  <a:pt x="201916" y="11491"/>
                </a:lnTo>
                <a:lnTo>
                  <a:pt x="157053" y="29686"/>
                </a:lnTo>
                <a:lnTo>
                  <a:pt x="123570" y="48839"/>
                </a:lnTo>
                <a:lnTo>
                  <a:pt x="85006" y="81399"/>
                </a:lnTo>
                <a:lnTo>
                  <a:pt x="58448" y="111085"/>
                </a:lnTo>
                <a:lnTo>
                  <a:pt x="37152" y="142687"/>
                </a:lnTo>
                <a:lnTo>
                  <a:pt x="20786" y="177162"/>
                </a:lnTo>
                <a:lnTo>
                  <a:pt x="8642" y="216426"/>
                </a:lnTo>
                <a:lnTo>
                  <a:pt x="571" y="265265"/>
                </a:lnTo>
                <a:lnTo>
                  <a:pt x="0" y="276757"/>
                </a:lnTo>
                <a:lnTo>
                  <a:pt x="276" y="290164"/>
                </a:lnTo>
                <a:lnTo>
                  <a:pt x="4536" y="331342"/>
                </a:lnTo>
                <a:lnTo>
                  <a:pt x="13800" y="369648"/>
                </a:lnTo>
                <a:lnTo>
                  <a:pt x="27886" y="405080"/>
                </a:lnTo>
                <a:lnTo>
                  <a:pt x="39867" y="427106"/>
                </a:lnTo>
                <a:lnTo>
                  <a:pt x="46614" y="438597"/>
                </a:lnTo>
                <a:lnTo>
                  <a:pt x="53856" y="448174"/>
                </a:lnTo>
                <a:lnTo>
                  <a:pt x="61587" y="458708"/>
                </a:lnTo>
                <a:lnTo>
                  <a:pt x="69801" y="468284"/>
                </a:lnTo>
                <a:lnTo>
                  <a:pt x="98921" y="497013"/>
                </a:lnTo>
                <a:lnTo>
                  <a:pt x="131207" y="520954"/>
                </a:lnTo>
                <a:lnTo>
                  <a:pt x="176985" y="545853"/>
                </a:lnTo>
                <a:lnTo>
                  <a:pt x="188865" y="549683"/>
                </a:lnTo>
                <a:lnTo>
                  <a:pt x="200903" y="554472"/>
                </a:lnTo>
                <a:lnTo>
                  <a:pt x="237889" y="563090"/>
                </a:lnTo>
                <a:lnTo>
                  <a:pt x="250483" y="565006"/>
                </a:lnTo>
                <a:lnTo>
                  <a:pt x="263196" y="565963"/>
                </a:lnTo>
                <a:lnTo>
                  <a:pt x="290063" y="565963"/>
                </a:lnTo>
                <a:lnTo>
                  <a:pt x="317403" y="564048"/>
                </a:lnTo>
                <a:lnTo>
                  <a:pt x="330691" y="562133"/>
                </a:lnTo>
                <a:lnTo>
                  <a:pt x="356479" y="556387"/>
                </a:lnTo>
                <a:lnTo>
                  <a:pt x="362724" y="554472"/>
                </a:lnTo>
                <a:lnTo>
                  <a:pt x="274653" y="554472"/>
                </a:lnTo>
                <a:lnTo>
                  <a:pt x="261100" y="553514"/>
                </a:lnTo>
                <a:lnTo>
                  <a:pt x="209140" y="543938"/>
                </a:lnTo>
                <a:lnTo>
                  <a:pt x="172778" y="531488"/>
                </a:lnTo>
                <a:lnTo>
                  <a:pt x="138915" y="513293"/>
                </a:lnTo>
                <a:lnTo>
                  <a:pt x="107789" y="490310"/>
                </a:lnTo>
                <a:lnTo>
                  <a:pt x="78877" y="461581"/>
                </a:lnTo>
                <a:lnTo>
                  <a:pt x="70205" y="450089"/>
                </a:lnTo>
                <a:lnTo>
                  <a:pt x="62143" y="439555"/>
                </a:lnTo>
                <a:lnTo>
                  <a:pt x="41598" y="406038"/>
                </a:lnTo>
                <a:lnTo>
                  <a:pt x="26464" y="370605"/>
                </a:lnTo>
                <a:lnTo>
                  <a:pt x="14593" y="321766"/>
                </a:lnTo>
                <a:lnTo>
                  <a:pt x="11838" y="284418"/>
                </a:lnTo>
                <a:lnTo>
                  <a:pt x="12101" y="271011"/>
                </a:lnTo>
                <a:lnTo>
                  <a:pt x="16161" y="232705"/>
                </a:lnTo>
                <a:lnTo>
                  <a:pt x="53390" y="190569"/>
                </a:lnTo>
                <a:lnTo>
                  <a:pt x="79952" y="182908"/>
                </a:lnTo>
                <a:lnTo>
                  <a:pt x="116727" y="167586"/>
                </a:lnTo>
                <a:lnTo>
                  <a:pt x="149178" y="147476"/>
                </a:lnTo>
                <a:lnTo>
                  <a:pt x="168051" y="131196"/>
                </a:lnTo>
                <a:lnTo>
                  <a:pt x="176579" y="123535"/>
                </a:lnTo>
                <a:lnTo>
                  <a:pt x="184466" y="114916"/>
                </a:lnTo>
                <a:lnTo>
                  <a:pt x="511408" y="114916"/>
                </a:lnTo>
                <a:lnTo>
                  <a:pt x="507974" y="110128"/>
                </a:lnTo>
                <a:lnTo>
                  <a:pt x="499870" y="100551"/>
                </a:lnTo>
                <a:lnTo>
                  <a:pt x="491203" y="90975"/>
                </a:lnTo>
                <a:lnTo>
                  <a:pt x="480809" y="80441"/>
                </a:lnTo>
                <a:lnTo>
                  <a:pt x="470246" y="71822"/>
                </a:lnTo>
                <a:lnTo>
                  <a:pt x="459518" y="62246"/>
                </a:lnTo>
                <a:lnTo>
                  <a:pt x="437584" y="46924"/>
                </a:lnTo>
                <a:lnTo>
                  <a:pt x="426387" y="39263"/>
                </a:lnTo>
                <a:lnTo>
                  <a:pt x="415043" y="33517"/>
                </a:lnTo>
                <a:lnTo>
                  <a:pt x="403555" y="26813"/>
                </a:lnTo>
                <a:lnTo>
                  <a:pt x="380168" y="17237"/>
                </a:lnTo>
                <a:lnTo>
                  <a:pt x="356260" y="9576"/>
                </a:lnTo>
                <a:lnTo>
                  <a:pt x="331867" y="3830"/>
                </a:lnTo>
                <a:lnTo>
                  <a:pt x="319499" y="1915"/>
                </a:lnTo>
                <a:lnTo>
                  <a:pt x="294443" y="0"/>
                </a:lnTo>
                <a:close/>
              </a:path>
              <a:path w="567054" h="566420">
                <a:moveTo>
                  <a:pt x="544750" y="174290"/>
                </a:moveTo>
                <a:lnTo>
                  <a:pt x="521916" y="174290"/>
                </a:lnTo>
                <a:lnTo>
                  <a:pt x="529529" y="184824"/>
                </a:lnTo>
                <a:lnTo>
                  <a:pt x="536010" y="195358"/>
                </a:lnTo>
                <a:lnTo>
                  <a:pt x="549287" y="231748"/>
                </a:lnTo>
                <a:lnTo>
                  <a:pt x="554622" y="270053"/>
                </a:lnTo>
                <a:lnTo>
                  <a:pt x="554392" y="284418"/>
                </a:lnTo>
                <a:lnTo>
                  <a:pt x="550359" y="326554"/>
                </a:lnTo>
                <a:lnTo>
                  <a:pt x="541443" y="364859"/>
                </a:lnTo>
                <a:lnTo>
                  <a:pt x="527813" y="401250"/>
                </a:lnTo>
                <a:lnTo>
                  <a:pt x="502600" y="443386"/>
                </a:lnTo>
                <a:lnTo>
                  <a:pt x="495082" y="453920"/>
                </a:lnTo>
                <a:lnTo>
                  <a:pt x="466071" y="484564"/>
                </a:lnTo>
                <a:lnTo>
                  <a:pt x="435000" y="508505"/>
                </a:lnTo>
                <a:lnTo>
                  <a:pt x="401260" y="527658"/>
                </a:lnTo>
                <a:lnTo>
                  <a:pt x="352880" y="545853"/>
                </a:lnTo>
                <a:lnTo>
                  <a:pt x="301574" y="554472"/>
                </a:lnTo>
                <a:lnTo>
                  <a:pt x="362724" y="554472"/>
                </a:lnTo>
                <a:lnTo>
                  <a:pt x="404758" y="539149"/>
                </a:lnTo>
                <a:lnTo>
                  <a:pt x="437924" y="519997"/>
                </a:lnTo>
                <a:lnTo>
                  <a:pt x="468332" y="497013"/>
                </a:lnTo>
                <a:lnTo>
                  <a:pt x="496845" y="468284"/>
                </a:lnTo>
                <a:lnTo>
                  <a:pt x="513584" y="446259"/>
                </a:lnTo>
                <a:lnTo>
                  <a:pt x="521100" y="435725"/>
                </a:lnTo>
                <a:lnTo>
                  <a:pt x="540226" y="401250"/>
                </a:lnTo>
                <a:lnTo>
                  <a:pt x="557731" y="354325"/>
                </a:lnTo>
                <a:lnTo>
                  <a:pt x="566073" y="303571"/>
                </a:lnTo>
                <a:lnTo>
                  <a:pt x="566724" y="291121"/>
                </a:lnTo>
                <a:lnTo>
                  <a:pt x="566485" y="276757"/>
                </a:lnTo>
                <a:lnTo>
                  <a:pt x="562574" y="236536"/>
                </a:lnTo>
                <a:lnTo>
                  <a:pt x="550297" y="188654"/>
                </a:lnTo>
                <a:lnTo>
                  <a:pt x="546036" y="177162"/>
                </a:lnTo>
                <a:lnTo>
                  <a:pt x="544750" y="174290"/>
                </a:lnTo>
                <a:close/>
              </a:path>
              <a:path w="567054" h="566420">
                <a:moveTo>
                  <a:pt x="511408" y="114916"/>
                </a:moveTo>
                <a:lnTo>
                  <a:pt x="184466" y="114916"/>
                </a:lnTo>
                <a:lnTo>
                  <a:pt x="192395" y="122577"/>
                </a:lnTo>
                <a:lnTo>
                  <a:pt x="229564" y="151306"/>
                </a:lnTo>
                <a:lnTo>
                  <a:pt x="274438" y="175247"/>
                </a:lnTo>
                <a:lnTo>
                  <a:pt x="325653" y="191527"/>
                </a:lnTo>
                <a:lnTo>
                  <a:pt x="367407" y="198230"/>
                </a:lnTo>
                <a:lnTo>
                  <a:pt x="381847" y="199188"/>
                </a:lnTo>
                <a:lnTo>
                  <a:pt x="410306" y="199188"/>
                </a:lnTo>
                <a:lnTo>
                  <a:pt x="450200" y="195358"/>
                </a:lnTo>
                <a:lnTo>
                  <a:pt x="487544" y="186739"/>
                </a:lnTo>
                <a:lnTo>
                  <a:pt x="521916" y="174290"/>
                </a:lnTo>
                <a:lnTo>
                  <a:pt x="544750" y="174290"/>
                </a:lnTo>
                <a:lnTo>
                  <a:pt x="522543" y="131196"/>
                </a:lnTo>
                <a:lnTo>
                  <a:pt x="515529" y="120662"/>
                </a:lnTo>
                <a:lnTo>
                  <a:pt x="511408" y="114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5177435" y="2610882"/>
            <a:ext cx="151924" cy="59531"/>
          </a:xfrm>
          <a:custGeom>
            <a:avLst/>
            <a:gdLst/>
            <a:ahLst/>
            <a:cxnLst/>
            <a:rect l="l" t="t" r="r" b="b"/>
            <a:pathLst>
              <a:path w="202564" h="79375">
                <a:moveTo>
                  <a:pt x="0" y="0"/>
                </a:moveTo>
                <a:lnTo>
                  <a:pt x="17295" y="36595"/>
                </a:lnTo>
                <a:lnTo>
                  <a:pt x="47015" y="63772"/>
                </a:lnTo>
                <a:lnTo>
                  <a:pt x="85435" y="77939"/>
                </a:lnTo>
                <a:lnTo>
                  <a:pt x="101298" y="79165"/>
                </a:lnTo>
                <a:lnTo>
                  <a:pt x="115456" y="78190"/>
                </a:lnTo>
                <a:lnTo>
                  <a:pt x="129076" y="75354"/>
                </a:lnTo>
                <a:lnTo>
                  <a:pt x="142022" y="70791"/>
                </a:lnTo>
                <a:lnTo>
                  <a:pt x="148870" y="67316"/>
                </a:lnTo>
                <a:lnTo>
                  <a:pt x="113335" y="67316"/>
                </a:lnTo>
                <a:lnTo>
                  <a:pt x="96981" y="66624"/>
                </a:lnTo>
                <a:lnTo>
                  <a:pt x="55587" y="54364"/>
                </a:lnTo>
                <a:lnTo>
                  <a:pt x="26516" y="29564"/>
                </a:lnTo>
                <a:lnTo>
                  <a:pt x="14504" y="7799"/>
                </a:lnTo>
                <a:lnTo>
                  <a:pt x="0" y="0"/>
                </a:lnTo>
                <a:close/>
              </a:path>
              <a:path w="202564" h="79375">
                <a:moveTo>
                  <a:pt x="190684" y="0"/>
                </a:moveTo>
                <a:lnTo>
                  <a:pt x="171609" y="35576"/>
                </a:lnTo>
                <a:lnTo>
                  <a:pt x="139689" y="59726"/>
                </a:lnTo>
                <a:lnTo>
                  <a:pt x="113335" y="67316"/>
                </a:lnTo>
                <a:lnTo>
                  <a:pt x="148870" y="67316"/>
                </a:lnTo>
                <a:lnTo>
                  <a:pt x="184303" y="37920"/>
                </a:lnTo>
                <a:lnTo>
                  <a:pt x="202180" y="1640"/>
                </a:lnTo>
                <a:lnTo>
                  <a:pt x="1906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6701028" y="3653696"/>
            <a:ext cx="639127" cy="639127"/>
          </a:xfrm>
          <a:custGeom>
            <a:avLst/>
            <a:gdLst/>
            <a:ahLst/>
            <a:cxnLst/>
            <a:rect l="l" t="t" r="r" b="b"/>
            <a:pathLst>
              <a:path w="852170" h="852170">
                <a:moveTo>
                  <a:pt x="425830" y="0"/>
                </a:moveTo>
                <a:lnTo>
                  <a:pt x="356753" y="5572"/>
                </a:lnTo>
                <a:lnTo>
                  <a:pt x="291226" y="21706"/>
                </a:lnTo>
                <a:lnTo>
                  <a:pt x="230126" y="47525"/>
                </a:lnTo>
                <a:lnTo>
                  <a:pt x="174330" y="82153"/>
                </a:lnTo>
                <a:lnTo>
                  <a:pt x="124714" y="124713"/>
                </a:lnTo>
                <a:lnTo>
                  <a:pt x="82153" y="174330"/>
                </a:lnTo>
                <a:lnTo>
                  <a:pt x="47525" y="230126"/>
                </a:lnTo>
                <a:lnTo>
                  <a:pt x="21706" y="291226"/>
                </a:lnTo>
                <a:lnTo>
                  <a:pt x="5572" y="356753"/>
                </a:lnTo>
                <a:lnTo>
                  <a:pt x="0" y="425830"/>
                </a:lnTo>
                <a:lnTo>
                  <a:pt x="1411" y="460753"/>
                </a:lnTo>
                <a:lnTo>
                  <a:pt x="12374" y="528157"/>
                </a:lnTo>
                <a:lnTo>
                  <a:pt x="33460" y="591573"/>
                </a:lnTo>
                <a:lnTo>
                  <a:pt x="63793" y="650127"/>
                </a:lnTo>
                <a:lnTo>
                  <a:pt x="102497" y="702940"/>
                </a:lnTo>
                <a:lnTo>
                  <a:pt x="148694" y="749137"/>
                </a:lnTo>
                <a:lnTo>
                  <a:pt x="201510" y="787841"/>
                </a:lnTo>
                <a:lnTo>
                  <a:pt x="260068" y="818174"/>
                </a:lnTo>
                <a:lnTo>
                  <a:pt x="323491" y="839261"/>
                </a:lnTo>
                <a:lnTo>
                  <a:pt x="390902" y="850225"/>
                </a:lnTo>
                <a:lnTo>
                  <a:pt x="425830" y="851636"/>
                </a:lnTo>
                <a:lnTo>
                  <a:pt x="460759" y="850225"/>
                </a:lnTo>
                <a:lnTo>
                  <a:pt x="528170" y="839261"/>
                </a:lnTo>
                <a:lnTo>
                  <a:pt x="591593" y="818174"/>
                </a:lnTo>
                <a:lnTo>
                  <a:pt x="650151" y="787841"/>
                </a:lnTo>
                <a:lnTo>
                  <a:pt x="702967" y="749137"/>
                </a:lnTo>
                <a:lnTo>
                  <a:pt x="749164" y="702940"/>
                </a:lnTo>
                <a:lnTo>
                  <a:pt x="787868" y="650127"/>
                </a:lnTo>
                <a:lnTo>
                  <a:pt x="818201" y="591573"/>
                </a:lnTo>
                <a:lnTo>
                  <a:pt x="839287" y="528157"/>
                </a:lnTo>
                <a:lnTo>
                  <a:pt x="850250" y="460753"/>
                </a:lnTo>
                <a:lnTo>
                  <a:pt x="851662" y="425830"/>
                </a:lnTo>
                <a:lnTo>
                  <a:pt x="850250" y="390902"/>
                </a:lnTo>
                <a:lnTo>
                  <a:pt x="839287" y="323491"/>
                </a:lnTo>
                <a:lnTo>
                  <a:pt x="818201" y="260068"/>
                </a:lnTo>
                <a:lnTo>
                  <a:pt x="787868" y="201510"/>
                </a:lnTo>
                <a:lnTo>
                  <a:pt x="749164" y="148694"/>
                </a:lnTo>
                <a:lnTo>
                  <a:pt x="702967" y="102497"/>
                </a:lnTo>
                <a:lnTo>
                  <a:pt x="650151" y="63793"/>
                </a:lnTo>
                <a:lnTo>
                  <a:pt x="591593" y="33460"/>
                </a:lnTo>
                <a:lnTo>
                  <a:pt x="528170" y="12374"/>
                </a:lnTo>
                <a:lnTo>
                  <a:pt x="460759" y="1411"/>
                </a:lnTo>
                <a:lnTo>
                  <a:pt x="425830" y="0"/>
                </a:lnTo>
                <a:close/>
              </a:path>
            </a:pathLst>
          </a:custGeom>
          <a:solidFill>
            <a:srgbClr val="F9807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6807518" y="3760148"/>
            <a:ext cx="426244" cy="426244"/>
          </a:xfrm>
          <a:custGeom>
            <a:avLst/>
            <a:gdLst/>
            <a:ahLst/>
            <a:cxnLst/>
            <a:rect l="l" t="t" r="r" b="b"/>
            <a:pathLst>
              <a:path w="568325" h="568325">
                <a:moveTo>
                  <a:pt x="0" y="567766"/>
                </a:moveTo>
                <a:lnTo>
                  <a:pt x="567766" y="567766"/>
                </a:lnTo>
                <a:lnTo>
                  <a:pt x="567766" y="0"/>
                </a:lnTo>
                <a:lnTo>
                  <a:pt x="0" y="0"/>
                </a:lnTo>
                <a:lnTo>
                  <a:pt x="0" y="567766"/>
                </a:lnTo>
                <a:close/>
              </a:path>
            </a:pathLst>
          </a:custGeom>
          <a:solidFill>
            <a:srgbClr val="F9807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6913239" y="3925355"/>
            <a:ext cx="52388" cy="50959"/>
          </a:xfrm>
          <a:custGeom>
            <a:avLst/>
            <a:gdLst/>
            <a:ahLst/>
            <a:cxnLst/>
            <a:rect l="l" t="t" r="r" b="b"/>
            <a:pathLst>
              <a:path w="69850" h="67945">
                <a:moveTo>
                  <a:pt x="46989" y="0"/>
                </a:moveTo>
                <a:lnTo>
                  <a:pt x="28985" y="786"/>
                </a:lnTo>
                <a:lnTo>
                  <a:pt x="15146" y="5523"/>
                </a:lnTo>
                <a:lnTo>
                  <a:pt x="5481" y="13347"/>
                </a:lnTo>
                <a:lnTo>
                  <a:pt x="0" y="23395"/>
                </a:lnTo>
                <a:lnTo>
                  <a:pt x="1460" y="40353"/>
                </a:lnTo>
                <a:lnTo>
                  <a:pt x="7044" y="53508"/>
                </a:lnTo>
                <a:lnTo>
                  <a:pt x="15872" y="62633"/>
                </a:lnTo>
                <a:lnTo>
                  <a:pt x="27066" y="67503"/>
                </a:lnTo>
                <a:lnTo>
                  <a:pt x="43580" y="65566"/>
                </a:lnTo>
                <a:lnTo>
                  <a:pt x="56236" y="59322"/>
                </a:lnTo>
                <a:lnTo>
                  <a:pt x="64769" y="49728"/>
                </a:lnTo>
                <a:lnTo>
                  <a:pt x="68915" y="37741"/>
                </a:lnTo>
                <a:lnTo>
                  <a:pt x="69286" y="32541"/>
                </a:lnTo>
                <a:lnTo>
                  <a:pt x="66432" y="18823"/>
                </a:lnTo>
                <a:lnTo>
                  <a:pt x="58623" y="7512"/>
                </a:lnTo>
                <a:lnTo>
                  <a:pt x="469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7076709" y="3923581"/>
            <a:ext cx="50959" cy="52388"/>
          </a:xfrm>
          <a:custGeom>
            <a:avLst/>
            <a:gdLst/>
            <a:ahLst/>
            <a:cxnLst/>
            <a:rect l="l" t="t" r="r" b="b"/>
            <a:pathLst>
              <a:path w="67945" h="69850">
                <a:moveTo>
                  <a:pt x="32636" y="0"/>
                </a:moveTo>
                <a:lnTo>
                  <a:pt x="18559" y="2980"/>
                </a:lnTo>
                <a:lnTo>
                  <a:pt x="7303" y="10994"/>
                </a:lnTo>
                <a:lnTo>
                  <a:pt x="0" y="22649"/>
                </a:lnTo>
                <a:lnTo>
                  <a:pt x="768" y="40566"/>
                </a:lnTo>
                <a:lnTo>
                  <a:pt x="5421" y="54344"/>
                </a:lnTo>
                <a:lnTo>
                  <a:pt x="13226" y="63952"/>
                </a:lnTo>
                <a:lnTo>
                  <a:pt x="23452" y="69364"/>
                </a:lnTo>
                <a:lnTo>
                  <a:pt x="40439" y="67862"/>
                </a:lnTo>
                <a:lnTo>
                  <a:pt x="53608" y="62251"/>
                </a:lnTo>
                <a:lnTo>
                  <a:pt x="62736" y="53406"/>
                </a:lnTo>
                <a:lnTo>
                  <a:pt x="67602" y="42203"/>
                </a:lnTo>
                <a:lnTo>
                  <a:pt x="65664" y="26041"/>
                </a:lnTo>
                <a:lnTo>
                  <a:pt x="59417" y="13387"/>
                </a:lnTo>
                <a:lnTo>
                  <a:pt x="49819" y="4686"/>
                </a:lnTo>
                <a:lnTo>
                  <a:pt x="37825" y="387"/>
                </a:lnTo>
                <a:lnTo>
                  <a:pt x="326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6807572" y="3760795"/>
            <a:ext cx="425291" cy="424815"/>
          </a:xfrm>
          <a:custGeom>
            <a:avLst/>
            <a:gdLst/>
            <a:ahLst/>
            <a:cxnLst/>
            <a:rect l="l" t="t" r="r" b="b"/>
            <a:pathLst>
              <a:path w="567054" h="566420">
                <a:moveTo>
                  <a:pt x="294443" y="0"/>
                </a:moveTo>
                <a:lnTo>
                  <a:pt x="278523" y="0"/>
                </a:lnTo>
                <a:lnTo>
                  <a:pt x="264432" y="957"/>
                </a:lnTo>
                <a:lnTo>
                  <a:pt x="240316" y="2872"/>
                </a:lnTo>
                <a:lnTo>
                  <a:pt x="229583" y="4788"/>
                </a:lnTo>
                <a:lnTo>
                  <a:pt x="215139" y="8618"/>
                </a:lnTo>
                <a:lnTo>
                  <a:pt x="201916" y="11491"/>
                </a:lnTo>
                <a:lnTo>
                  <a:pt x="157053" y="29686"/>
                </a:lnTo>
                <a:lnTo>
                  <a:pt x="123570" y="48839"/>
                </a:lnTo>
                <a:lnTo>
                  <a:pt x="85006" y="81399"/>
                </a:lnTo>
                <a:lnTo>
                  <a:pt x="58448" y="111085"/>
                </a:lnTo>
                <a:lnTo>
                  <a:pt x="37152" y="142687"/>
                </a:lnTo>
                <a:lnTo>
                  <a:pt x="20786" y="177162"/>
                </a:lnTo>
                <a:lnTo>
                  <a:pt x="8642" y="216426"/>
                </a:lnTo>
                <a:lnTo>
                  <a:pt x="571" y="265265"/>
                </a:lnTo>
                <a:lnTo>
                  <a:pt x="0" y="276757"/>
                </a:lnTo>
                <a:lnTo>
                  <a:pt x="276" y="290164"/>
                </a:lnTo>
                <a:lnTo>
                  <a:pt x="4536" y="331342"/>
                </a:lnTo>
                <a:lnTo>
                  <a:pt x="13800" y="369648"/>
                </a:lnTo>
                <a:lnTo>
                  <a:pt x="27886" y="405080"/>
                </a:lnTo>
                <a:lnTo>
                  <a:pt x="39867" y="427106"/>
                </a:lnTo>
                <a:lnTo>
                  <a:pt x="46614" y="438597"/>
                </a:lnTo>
                <a:lnTo>
                  <a:pt x="53856" y="448174"/>
                </a:lnTo>
                <a:lnTo>
                  <a:pt x="61587" y="458708"/>
                </a:lnTo>
                <a:lnTo>
                  <a:pt x="69801" y="468284"/>
                </a:lnTo>
                <a:lnTo>
                  <a:pt x="98921" y="497013"/>
                </a:lnTo>
                <a:lnTo>
                  <a:pt x="131207" y="520954"/>
                </a:lnTo>
                <a:lnTo>
                  <a:pt x="176985" y="545853"/>
                </a:lnTo>
                <a:lnTo>
                  <a:pt x="188865" y="549683"/>
                </a:lnTo>
                <a:lnTo>
                  <a:pt x="200903" y="554472"/>
                </a:lnTo>
                <a:lnTo>
                  <a:pt x="237889" y="563090"/>
                </a:lnTo>
                <a:lnTo>
                  <a:pt x="250483" y="565006"/>
                </a:lnTo>
                <a:lnTo>
                  <a:pt x="263196" y="565963"/>
                </a:lnTo>
                <a:lnTo>
                  <a:pt x="290063" y="565963"/>
                </a:lnTo>
                <a:lnTo>
                  <a:pt x="317403" y="564048"/>
                </a:lnTo>
                <a:lnTo>
                  <a:pt x="330691" y="562133"/>
                </a:lnTo>
                <a:lnTo>
                  <a:pt x="356479" y="556387"/>
                </a:lnTo>
                <a:lnTo>
                  <a:pt x="362724" y="554472"/>
                </a:lnTo>
                <a:lnTo>
                  <a:pt x="274653" y="554472"/>
                </a:lnTo>
                <a:lnTo>
                  <a:pt x="261100" y="553514"/>
                </a:lnTo>
                <a:lnTo>
                  <a:pt x="209140" y="543938"/>
                </a:lnTo>
                <a:lnTo>
                  <a:pt x="172778" y="531488"/>
                </a:lnTo>
                <a:lnTo>
                  <a:pt x="138915" y="513293"/>
                </a:lnTo>
                <a:lnTo>
                  <a:pt x="107789" y="490310"/>
                </a:lnTo>
                <a:lnTo>
                  <a:pt x="78877" y="461581"/>
                </a:lnTo>
                <a:lnTo>
                  <a:pt x="70205" y="450089"/>
                </a:lnTo>
                <a:lnTo>
                  <a:pt x="62143" y="439555"/>
                </a:lnTo>
                <a:lnTo>
                  <a:pt x="41598" y="406038"/>
                </a:lnTo>
                <a:lnTo>
                  <a:pt x="26464" y="370605"/>
                </a:lnTo>
                <a:lnTo>
                  <a:pt x="14593" y="321766"/>
                </a:lnTo>
                <a:lnTo>
                  <a:pt x="11838" y="284418"/>
                </a:lnTo>
                <a:lnTo>
                  <a:pt x="12101" y="271011"/>
                </a:lnTo>
                <a:lnTo>
                  <a:pt x="16161" y="232705"/>
                </a:lnTo>
                <a:lnTo>
                  <a:pt x="53390" y="190569"/>
                </a:lnTo>
                <a:lnTo>
                  <a:pt x="79952" y="182908"/>
                </a:lnTo>
                <a:lnTo>
                  <a:pt x="116727" y="167586"/>
                </a:lnTo>
                <a:lnTo>
                  <a:pt x="149178" y="147476"/>
                </a:lnTo>
                <a:lnTo>
                  <a:pt x="168051" y="131196"/>
                </a:lnTo>
                <a:lnTo>
                  <a:pt x="176579" y="123535"/>
                </a:lnTo>
                <a:lnTo>
                  <a:pt x="184466" y="114916"/>
                </a:lnTo>
                <a:lnTo>
                  <a:pt x="511408" y="114916"/>
                </a:lnTo>
                <a:lnTo>
                  <a:pt x="507974" y="110128"/>
                </a:lnTo>
                <a:lnTo>
                  <a:pt x="499870" y="100551"/>
                </a:lnTo>
                <a:lnTo>
                  <a:pt x="491203" y="90975"/>
                </a:lnTo>
                <a:lnTo>
                  <a:pt x="480809" y="80441"/>
                </a:lnTo>
                <a:lnTo>
                  <a:pt x="470246" y="71822"/>
                </a:lnTo>
                <a:lnTo>
                  <a:pt x="459518" y="62246"/>
                </a:lnTo>
                <a:lnTo>
                  <a:pt x="437584" y="46924"/>
                </a:lnTo>
                <a:lnTo>
                  <a:pt x="426387" y="39263"/>
                </a:lnTo>
                <a:lnTo>
                  <a:pt x="415043" y="33517"/>
                </a:lnTo>
                <a:lnTo>
                  <a:pt x="403555" y="26813"/>
                </a:lnTo>
                <a:lnTo>
                  <a:pt x="380168" y="17237"/>
                </a:lnTo>
                <a:lnTo>
                  <a:pt x="356260" y="9576"/>
                </a:lnTo>
                <a:lnTo>
                  <a:pt x="331867" y="3830"/>
                </a:lnTo>
                <a:lnTo>
                  <a:pt x="319499" y="1915"/>
                </a:lnTo>
                <a:lnTo>
                  <a:pt x="294443" y="0"/>
                </a:lnTo>
                <a:close/>
              </a:path>
              <a:path w="567054" h="566420">
                <a:moveTo>
                  <a:pt x="544750" y="174290"/>
                </a:moveTo>
                <a:lnTo>
                  <a:pt x="521916" y="174290"/>
                </a:lnTo>
                <a:lnTo>
                  <a:pt x="529529" y="184824"/>
                </a:lnTo>
                <a:lnTo>
                  <a:pt x="536010" y="195358"/>
                </a:lnTo>
                <a:lnTo>
                  <a:pt x="549287" y="231748"/>
                </a:lnTo>
                <a:lnTo>
                  <a:pt x="554622" y="270053"/>
                </a:lnTo>
                <a:lnTo>
                  <a:pt x="554392" y="284418"/>
                </a:lnTo>
                <a:lnTo>
                  <a:pt x="550359" y="326554"/>
                </a:lnTo>
                <a:lnTo>
                  <a:pt x="541443" y="364859"/>
                </a:lnTo>
                <a:lnTo>
                  <a:pt x="527813" y="401250"/>
                </a:lnTo>
                <a:lnTo>
                  <a:pt x="502600" y="443386"/>
                </a:lnTo>
                <a:lnTo>
                  <a:pt x="495082" y="453920"/>
                </a:lnTo>
                <a:lnTo>
                  <a:pt x="466071" y="484564"/>
                </a:lnTo>
                <a:lnTo>
                  <a:pt x="435000" y="508505"/>
                </a:lnTo>
                <a:lnTo>
                  <a:pt x="401260" y="527658"/>
                </a:lnTo>
                <a:lnTo>
                  <a:pt x="352880" y="545853"/>
                </a:lnTo>
                <a:lnTo>
                  <a:pt x="301574" y="554472"/>
                </a:lnTo>
                <a:lnTo>
                  <a:pt x="362724" y="554472"/>
                </a:lnTo>
                <a:lnTo>
                  <a:pt x="404758" y="539149"/>
                </a:lnTo>
                <a:lnTo>
                  <a:pt x="437924" y="519997"/>
                </a:lnTo>
                <a:lnTo>
                  <a:pt x="468332" y="497013"/>
                </a:lnTo>
                <a:lnTo>
                  <a:pt x="496845" y="468284"/>
                </a:lnTo>
                <a:lnTo>
                  <a:pt x="513584" y="446259"/>
                </a:lnTo>
                <a:lnTo>
                  <a:pt x="521100" y="435725"/>
                </a:lnTo>
                <a:lnTo>
                  <a:pt x="540226" y="401250"/>
                </a:lnTo>
                <a:lnTo>
                  <a:pt x="557731" y="354325"/>
                </a:lnTo>
                <a:lnTo>
                  <a:pt x="566073" y="303571"/>
                </a:lnTo>
                <a:lnTo>
                  <a:pt x="566724" y="291121"/>
                </a:lnTo>
                <a:lnTo>
                  <a:pt x="566485" y="276757"/>
                </a:lnTo>
                <a:lnTo>
                  <a:pt x="562574" y="236536"/>
                </a:lnTo>
                <a:lnTo>
                  <a:pt x="550297" y="188654"/>
                </a:lnTo>
                <a:lnTo>
                  <a:pt x="546036" y="177162"/>
                </a:lnTo>
                <a:lnTo>
                  <a:pt x="544750" y="174290"/>
                </a:lnTo>
                <a:close/>
              </a:path>
              <a:path w="567054" h="566420">
                <a:moveTo>
                  <a:pt x="511408" y="114916"/>
                </a:moveTo>
                <a:lnTo>
                  <a:pt x="184466" y="114916"/>
                </a:lnTo>
                <a:lnTo>
                  <a:pt x="192395" y="122577"/>
                </a:lnTo>
                <a:lnTo>
                  <a:pt x="229564" y="151306"/>
                </a:lnTo>
                <a:lnTo>
                  <a:pt x="274438" y="175247"/>
                </a:lnTo>
                <a:lnTo>
                  <a:pt x="325653" y="191527"/>
                </a:lnTo>
                <a:lnTo>
                  <a:pt x="367407" y="198230"/>
                </a:lnTo>
                <a:lnTo>
                  <a:pt x="381847" y="199188"/>
                </a:lnTo>
                <a:lnTo>
                  <a:pt x="410306" y="199188"/>
                </a:lnTo>
                <a:lnTo>
                  <a:pt x="450200" y="195358"/>
                </a:lnTo>
                <a:lnTo>
                  <a:pt x="487544" y="186739"/>
                </a:lnTo>
                <a:lnTo>
                  <a:pt x="521916" y="174290"/>
                </a:lnTo>
                <a:lnTo>
                  <a:pt x="544750" y="174290"/>
                </a:lnTo>
                <a:lnTo>
                  <a:pt x="522543" y="131196"/>
                </a:lnTo>
                <a:lnTo>
                  <a:pt x="515529" y="120662"/>
                </a:lnTo>
                <a:lnTo>
                  <a:pt x="511408" y="1149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6943833" y="4057653"/>
            <a:ext cx="151924" cy="59531"/>
          </a:xfrm>
          <a:custGeom>
            <a:avLst/>
            <a:gdLst/>
            <a:ahLst/>
            <a:cxnLst/>
            <a:rect l="l" t="t" r="r" b="b"/>
            <a:pathLst>
              <a:path w="202565" h="79375">
                <a:moveTo>
                  <a:pt x="100844" y="0"/>
                </a:moveTo>
                <a:lnTo>
                  <a:pt x="60280" y="8374"/>
                </a:lnTo>
                <a:lnTo>
                  <a:pt x="27076" y="31104"/>
                </a:lnTo>
                <a:lnTo>
                  <a:pt x="4556" y="64596"/>
                </a:lnTo>
                <a:lnTo>
                  <a:pt x="0" y="77531"/>
                </a:lnTo>
                <a:lnTo>
                  <a:pt x="11467" y="79165"/>
                </a:lnTo>
                <a:lnTo>
                  <a:pt x="16141" y="66306"/>
                </a:lnTo>
                <a:lnTo>
                  <a:pt x="22552" y="54393"/>
                </a:lnTo>
                <a:lnTo>
                  <a:pt x="50656" y="25948"/>
                </a:lnTo>
                <a:lnTo>
                  <a:pt x="88819" y="11850"/>
                </a:lnTo>
                <a:lnTo>
                  <a:pt x="148791" y="11850"/>
                </a:lnTo>
                <a:lnTo>
                  <a:pt x="143487" y="9048"/>
                </a:lnTo>
                <a:lnTo>
                  <a:pt x="130590" y="4281"/>
                </a:lnTo>
                <a:lnTo>
                  <a:pt x="116934" y="1226"/>
                </a:lnTo>
                <a:lnTo>
                  <a:pt x="102641" y="15"/>
                </a:lnTo>
                <a:lnTo>
                  <a:pt x="100844" y="0"/>
                </a:lnTo>
                <a:close/>
              </a:path>
              <a:path w="202565" h="79375">
                <a:moveTo>
                  <a:pt x="148791" y="11850"/>
                </a:moveTo>
                <a:lnTo>
                  <a:pt x="88819" y="11850"/>
                </a:lnTo>
                <a:lnTo>
                  <a:pt x="105173" y="12543"/>
                </a:lnTo>
                <a:lnTo>
                  <a:pt x="120274" y="15019"/>
                </a:lnTo>
                <a:lnTo>
                  <a:pt x="157675" y="31850"/>
                </a:lnTo>
                <a:lnTo>
                  <a:pt x="187648" y="71369"/>
                </a:lnTo>
                <a:lnTo>
                  <a:pt x="202142" y="79165"/>
                </a:lnTo>
                <a:lnTo>
                  <a:pt x="185011" y="42570"/>
                </a:lnTo>
                <a:lnTo>
                  <a:pt x="155500" y="15393"/>
                </a:lnTo>
                <a:lnTo>
                  <a:pt x="148791" y="1185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4934426" y="3142109"/>
            <a:ext cx="1651159" cy="996791"/>
          </a:xfrm>
          <a:custGeom>
            <a:avLst/>
            <a:gdLst/>
            <a:ahLst/>
            <a:cxnLst/>
            <a:rect l="l" t="t" r="r" b="b"/>
            <a:pathLst>
              <a:path w="2201545" h="1329054">
                <a:moveTo>
                  <a:pt x="1823846" y="1131951"/>
                </a:moveTo>
                <a:lnTo>
                  <a:pt x="1276730" y="1131951"/>
                </a:lnTo>
                <a:lnTo>
                  <a:pt x="2201417" y="1328953"/>
                </a:lnTo>
                <a:lnTo>
                  <a:pt x="1823846" y="1131951"/>
                </a:lnTo>
                <a:close/>
              </a:path>
              <a:path w="2201545" h="1329054">
                <a:moveTo>
                  <a:pt x="1999995" y="0"/>
                </a:moveTo>
                <a:lnTo>
                  <a:pt x="188594" y="0"/>
                </a:lnTo>
                <a:lnTo>
                  <a:pt x="173129" y="625"/>
                </a:lnTo>
                <a:lnTo>
                  <a:pt x="128991" y="9616"/>
                </a:lnTo>
                <a:lnTo>
                  <a:pt x="89259" y="28260"/>
                </a:lnTo>
                <a:lnTo>
                  <a:pt x="55245" y="55244"/>
                </a:lnTo>
                <a:lnTo>
                  <a:pt x="28260" y="89259"/>
                </a:lnTo>
                <a:lnTo>
                  <a:pt x="9616" y="128991"/>
                </a:lnTo>
                <a:lnTo>
                  <a:pt x="625" y="173129"/>
                </a:lnTo>
                <a:lnTo>
                  <a:pt x="0" y="188595"/>
                </a:lnTo>
                <a:lnTo>
                  <a:pt x="0" y="943229"/>
                </a:lnTo>
                <a:lnTo>
                  <a:pt x="5482" y="988552"/>
                </a:lnTo>
                <a:lnTo>
                  <a:pt x="21054" y="1029918"/>
                </a:lnTo>
                <a:lnTo>
                  <a:pt x="45404" y="1066011"/>
                </a:lnTo>
                <a:lnTo>
                  <a:pt x="77221" y="1095513"/>
                </a:lnTo>
                <a:lnTo>
                  <a:pt x="115192" y="1117107"/>
                </a:lnTo>
                <a:lnTo>
                  <a:pt x="158008" y="1129478"/>
                </a:lnTo>
                <a:lnTo>
                  <a:pt x="188594" y="1131951"/>
                </a:lnTo>
                <a:lnTo>
                  <a:pt x="1999995" y="1131951"/>
                </a:lnTo>
                <a:lnTo>
                  <a:pt x="2045360" y="1126461"/>
                </a:lnTo>
                <a:lnTo>
                  <a:pt x="2086741" y="1110869"/>
                </a:lnTo>
                <a:lnTo>
                  <a:pt x="2122830" y="1086492"/>
                </a:lnTo>
                <a:lnTo>
                  <a:pt x="2152316" y="1054647"/>
                </a:lnTo>
                <a:lnTo>
                  <a:pt x="2173892" y="1016650"/>
                </a:lnTo>
                <a:lnTo>
                  <a:pt x="2186248" y="973819"/>
                </a:lnTo>
                <a:lnTo>
                  <a:pt x="2188717" y="943229"/>
                </a:lnTo>
                <a:lnTo>
                  <a:pt x="2188717" y="188595"/>
                </a:lnTo>
                <a:lnTo>
                  <a:pt x="2183235" y="143279"/>
                </a:lnTo>
                <a:lnTo>
                  <a:pt x="2167660" y="101932"/>
                </a:lnTo>
                <a:lnTo>
                  <a:pt x="2143302" y="65866"/>
                </a:lnTo>
                <a:lnTo>
                  <a:pt x="2111469" y="36393"/>
                </a:lnTo>
                <a:lnTo>
                  <a:pt x="2073471" y="14823"/>
                </a:lnTo>
                <a:lnTo>
                  <a:pt x="2030617" y="2468"/>
                </a:lnTo>
                <a:lnTo>
                  <a:pt x="1999995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 txBox="1"/>
          <p:nvPr/>
        </p:nvSpPr>
        <p:spPr>
          <a:xfrm>
            <a:off x="5024247" y="3181732"/>
            <a:ext cx="1462564" cy="765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953" algn="ctr">
              <a:lnSpc>
                <a:spcPct val="85000"/>
              </a:lnSpc>
            </a:pPr>
            <a:r>
              <a:rPr sz="900" b="1" spc="38" dirty="0">
                <a:solidFill>
                  <a:srgbClr val="FFFFFF"/>
                </a:solidFill>
                <a:latin typeface="Calibri"/>
                <a:cs typeface="Calibri"/>
              </a:rPr>
              <a:t>“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it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could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be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sh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79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k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it 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[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ld]</a:t>
            </a:r>
            <a:r>
              <a:rPr sz="900" b="1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st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I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uld do</a:t>
            </a:r>
            <a:r>
              <a:rPr sz="900" b="1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1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g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lin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gh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1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n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it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ng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sp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ea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 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so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me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spc="-64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”</a:t>
            </a:r>
            <a:endParaRPr sz="900">
              <a:latin typeface="Calibri"/>
              <a:cs typeface="Calibri"/>
            </a:endParaRPr>
          </a:p>
          <a:p>
            <a:pPr marL="1429" algn="ctr">
              <a:spcBef>
                <a:spcPts val="288"/>
              </a:spcBef>
            </a:pP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 S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mm</a:t>
            </a:r>
            <a:r>
              <a:rPr sz="900" b="1" spc="-8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spc="-1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572000" y="742950"/>
            <a:ext cx="0" cy="3715703"/>
          </a:xfrm>
          <a:custGeom>
            <a:avLst/>
            <a:gdLst/>
            <a:ahLst/>
            <a:cxnLst/>
            <a:rect l="l" t="t" r="r" b="b"/>
            <a:pathLst>
              <a:path h="4954270">
                <a:moveTo>
                  <a:pt x="0" y="0"/>
                </a:moveTo>
                <a:lnTo>
                  <a:pt x="0" y="4954219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3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Key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Me</a:t>
            </a:r>
            <a:r>
              <a:rPr spc="-4" dirty="0"/>
              <a:t>ss</a:t>
            </a:r>
            <a:r>
              <a:rPr dirty="0">
                <a:latin typeface="Calibri"/>
                <a:cs typeface="Calibri"/>
              </a:rPr>
              <a:t>a</a:t>
            </a:r>
            <a:r>
              <a:rPr spc="-4" dirty="0"/>
              <a:t>g</a:t>
            </a:r>
            <a:r>
              <a:rPr dirty="0">
                <a:latin typeface="Calibri"/>
                <a:cs typeface="Calibri"/>
              </a:rPr>
              <a:t>e</a:t>
            </a:r>
            <a:r>
              <a:rPr spc="-4" dirty="0"/>
              <a:t>s</a:t>
            </a:r>
          </a:p>
        </p:txBody>
      </p:sp>
      <p:sp>
        <p:nvSpPr>
          <p:cNvPr id="3" name="object 3"/>
          <p:cNvSpPr/>
          <p:nvPr/>
        </p:nvSpPr>
        <p:spPr>
          <a:xfrm>
            <a:off x="1374858" y="1077944"/>
            <a:ext cx="2320766" cy="544830"/>
          </a:xfrm>
          <a:custGeom>
            <a:avLst/>
            <a:gdLst/>
            <a:ahLst/>
            <a:cxnLst/>
            <a:rect l="l" t="t" r="r" b="b"/>
            <a:pathLst>
              <a:path w="3094354" h="726439">
                <a:moveTo>
                  <a:pt x="2731236" y="0"/>
                </a:moveTo>
                <a:lnTo>
                  <a:pt x="0" y="0"/>
                </a:lnTo>
                <a:lnTo>
                  <a:pt x="0" y="726058"/>
                </a:lnTo>
                <a:lnTo>
                  <a:pt x="2731236" y="726058"/>
                </a:lnTo>
                <a:lnTo>
                  <a:pt x="3094202" y="363092"/>
                </a:lnTo>
                <a:lnTo>
                  <a:pt x="2731236" y="0"/>
                </a:lnTo>
                <a:close/>
              </a:path>
            </a:pathLst>
          </a:custGeom>
          <a:solidFill>
            <a:srgbClr val="4D9FF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60718" y="1078325"/>
            <a:ext cx="2319338" cy="545306"/>
          </a:xfrm>
          <a:custGeom>
            <a:avLst/>
            <a:gdLst/>
            <a:ahLst/>
            <a:cxnLst/>
            <a:rect l="l" t="t" r="r" b="b"/>
            <a:pathLst>
              <a:path w="3092450" h="727075">
                <a:moveTo>
                  <a:pt x="2728975" y="0"/>
                </a:moveTo>
                <a:lnTo>
                  <a:pt x="0" y="0"/>
                </a:lnTo>
                <a:lnTo>
                  <a:pt x="363473" y="363474"/>
                </a:lnTo>
                <a:lnTo>
                  <a:pt x="0" y="726821"/>
                </a:lnTo>
                <a:lnTo>
                  <a:pt x="2728975" y="726821"/>
                </a:lnTo>
                <a:lnTo>
                  <a:pt x="3092449" y="363474"/>
                </a:lnTo>
                <a:lnTo>
                  <a:pt x="272897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565742" y="1078325"/>
            <a:ext cx="2319338" cy="545306"/>
          </a:xfrm>
          <a:custGeom>
            <a:avLst/>
            <a:gdLst/>
            <a:ahLst/>
            <a:cxnLst/>
            <a:rect l="l" t="t" r="r" b="b"/>
            <a:pathLst>
              <a:path w="3092450" h="727075">
                <a:moveTo>
                  <a:pt x="2728976" y="0"/>
                </a:moveTo>
                <a:lnTo>
                  <a:pt x="0" y="0"/>
                </a:lnTo>
                <a:lnTo>
                  <a:pt x="363474" y="363474"/>
                </a:lnTo>
                <a:lnTo>
                  <a:pt x="0" y="726821"/>
                </a:lnTo>
                <a:lnTo>
                  <a:pt x="2728976" y="726821"/>
                </a:lnTo>
                <a:lnTo>
                  <a:pt x="3092450" y="363474"/>
                </a:lnTo>
                <a:lnTo>
                  <a:pt x="2728976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3855" y="1256347"/>
            <a:ext cx="3800475" cy="8506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004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580799" algn="l"/>
              </a:tabLst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ds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dicti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9525" marR="1674019" lvl="0" indent="0" algn="l" defTabSz="914400" rtl="0" eaLnBrk="1" fontAlgn="auto" latinLnBrk="0" hangingPunct="1">
              <a:lnSpc>
                <a:spcPct val="8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ape</a:t>
            </a:r>
            <a:r>
              <a:rPr kumimoji="0" sz="1050" b="1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ovides n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insi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wil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 deli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tinct bu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Ameren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37611" y="1257015"/>
            <a:ext cx="1376839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oing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Acti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va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33856" y="2202353"/>
            <a:ext cx="2168366" cy="1989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51" marR="150019" lvl="0" indent="-133826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awar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nes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appr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cia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mar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79058" lvl="0" indent="-133826" algn="l" defTabSz="914400" rtl="0" eaLnBrk="1" fontAlgn="auto" latinLnBrk="0" hangingPunct="1">
              <a:lnSpc>
                <a:spcPts val="1073"/>
              </a:lnSpc>
              <a:spcBef>
                <a:spcPts val="761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1" i="1" u="none" strike="noStrike" kern="1200" cap="none" spc="-8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arg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in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ease l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alty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"d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tion-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"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3810" lvl="0" indent="-133826" algn="l" defTabSz="914400" rtl="0" eaLnBrk="1" fontAlgn="auto" latinLnBrk="0" hangingPunct="1">
              <a:lnSpc>
                <a:spcPct val="85100"/>
              </a:lnSpc>
              <a:spcBef>
                <a:spcPts val="758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"Co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tyl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e”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 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ip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arly sign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ls</a:t>
            </a:r>
            <a:r>
              <a:rPr kumimoji="0" sz="105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43351" marR="66675" lvl="0" indent="-133826" algn="l" defTabSz="914400" rtl="0" eaLnBrk="1" fontAlgn="auto" latinLnBrk="0" hangingPunct="1">
              <a:lnSpc>
                <a:spcPts val="1073"/>
              </a:lnSpc>
              <a:spcBef>
                <a:spcPts val="76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43828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cti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e</a:t>
            </a:r>
            <a:r>
              <a:rPr kumimoji="0" sz="105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ficie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05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i</a:t>
            </a:r>
            <a:r>
              <a:rPr kumimoji="0" sz="105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nte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ract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1" i="1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im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cus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xpe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55226" y="742950"/>
            <a:ext cx="3283268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iv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Busi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3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05363" y="2730029"/>
            <a:ext cx="1307021" cy="8137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4730401" y="2045399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15" y="5984"/>
                </a:lnTo>
                <a:lnTo>
                  <a:pt x="312651" y="23311"/>
                </a:lnTo>
                <a:lnTo>
                  <a:pt x="247046" y="51037"/>
                </a:lnTo>
                <a:lnTo>
                  <a:pt x="187141" y="88221"/>
                </a:lnTo>
                <a:lnTo>
                  <a:pt x="133873" y="133921"/>
                </a:lnTo>
                <a:lnTo>
                  <a:pt x="88184" y="187195"/>
                </a:lnTo>
                <a:lnTo>
                  <a:pt x="51013" y="247102"/>
                </a:lnTo>
                <a:lnTo>
                  <a:pt x="23298" y="312700"/>
                </a:lnTo>
                <a:lnTo>
                  <a:pt x="5981" y="383046"/>
                </a:lnTo>
                <a:lnTo>
                  <a:pt x="0" y="457200"/>
                </a:lnTo>
                <a:lnTo>
                  <a:pt x="1514" y="494710"/>
                </a:lnTo>
                <a:lnTo>
                  <a:pt x="13281" y="567102"/>
                </a:lnTo>
                <a:lnTo>
                  <a:pt x="35915" y="635204"/>
                </a:lnTo>
                <a:lnTo>
                  <a:pt x="68475" y="698077"/>
                </a:lnTo>
                <a:lnTo>
                  <a:pt x="110023" y="754781"/>
                </a:lnTo>
                <a:lnTo>
                  <a:pt x="159618" y="804376"/>
                </a:lnTo>
                <a:lnTo>
                  <a:pt x="216322" y="845924"/>
                </a:lnTo>
                <a:lnTo>
                  <a:pt x="279195" y="878484"/>
                </a:lnTo>
                <a:lnTo>
                  <a:pt x="347297" y="901118"/>
                </a:lnTo>
                <a:lnTo>
                  <a:pt x="419689" y="912885"/>
                </a:lnTo>
                <a:lnTo>
                  <a:pt x="457200" y="914400"/>
                </a:lnTo>
                <a:lnTo>
                  <a:pt x="494693" y="912885"/>
                </a:lnTo>
                <a:lnTo>
                  <a:pt x="567061" y="901118"/>
                </a:lnTo>
                <a:lnTo>
                  <a:pt x="635150" y="878484"/>
                </a:lnTo>
                <a:lnTo>
                  <a:pt x="698020" y="845924"/>
                </a:lnTo>
                <a:lnTo>
                  <a:pt x="754729" y="804376"/>
                </a:lnTo>
                <a:lnTo>
                  <a:pt x="804334" y="754781"/>
                </a:lnTo>
                <a:lnTo>
                  <a:pt x="845894" y="698077"/>
                </a:lnTo>
                <a:lnTo>
                  <a:pt x="878466" y="635204"/>
                </a:lnTo>
                <a:lnTo>
                  <a:pt x="901110" y="567102"/>
                </a:lnTo>
                <a:lnTo>
                  <a:pt x="912884" y="494710"/>
                </a:lnTo>
                <a:lnTo>
                  <a:pt x="914400" y="457200"/>
                </a:lnTo>
                <a:lnTo>
                  <a:pt x="912884" y="419706"/>
                </a:lnTo>
                <a:lnTo>
                  <a:pt x="901110" y="347338"/>
                </a:lnTo>
                <a:lnTo>
                  <a:pt x="878466" y="279249"/>
                </a:lnTo>
                <a:lnTo>
                  <a:pt x="845894" y="216379"/>
                </a:lnTo>
                <a:lnTo>
                  <a:pt x="804334" y="159670"/>
                </a:lnTo>
                <a:lnTo>
                  <a:pt x="754729" y="110065"/>
                </a:lnTo>
                <a:lnTo>
                  <a:pt x="698020" y="68505"/>
                </a:lnTo>
                <a:lnTo>
                  <a:pt x="635150" y="35933"/>
                </a:lnTo>
                <a:lnTo>
                  <a:pt x="567061" y="13289"/>
                </a:lnTo>
                <a:lnTo>
                  <a:pt x="494693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4851178" y="2207410"/>
            <a:ext cx="444341" cy="361950"/>
          </a:xfrm>
          <a:custGeom>
            <a:avLst/>
            <a:gdLst/>
            <a:ahLst/>
            <a:cxnLst/>
            <a:rect l="l" t="t" r="r" b="b"/>
            <a:pathLst>
              <a:path w="592454" h="482600">
                <a:moveTo>
                  <a:pt x="0" y="482485"/>
                </a:moveTo>
                <a:lnTo>
                  <a:pt x="592137" y="482485"/>
                </a:lnTo>
                <a:lnTo>
                  <a:pt x="592137" y="0"/>
                </a:lnTo>
                <a:lnTo>
                  <a:pt x="0" y="0"/>
                </a:lnTo>
                <a:lnTo>
                  <a:pt x="0" y="48248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4851538" y="2207022"/>
            <a:ext cx="440531" cy="360998"/>
          </a:xfrm>
          <a:custGeom>
            <a:avLst/>
            <a:gdLst/>
            <a:ahLst/>
            <a:cxnLst/>
            <a:rect l="l" t="t" r="r" b="b"/>
            <a:pathLst>
              <a:path w="587375" h="481329">
                <a:moveTo>
                  <a:pt x="299267" y="110081"/>
                </a:moveTo>
                <a:lnTo>
                  <a:pt x="286943" y="111259"/>
                </a:lnTo>
                <a:lnTo>
                  <a:pt x="116218" y="252523"/>
                </a:lnTo>
                <a:lnTo>
                  <a:pt x="109733" y="258983"/>
                </a:lnTo>
                <a:lnTo>
                  <a:pt x="105411" y="265446"/>
                </a:lnTo>
                <a:lnTo>
                  <a:pt x="107572" y="274062"/>
                </a:lnTo>
                <a:lnTo>
                  <a:pt x="107572" y="463604"/>
                </a:lnTo>
                <a:lnTo>
                  <a:pt x="109733" y="470066"/>
                </a:lnTo>
                <a:lnTo>
                  <a:pt x="118379" y="478682"/>
                </a:lnTo>
                <a:lnTo>
                  <a:pt x="124861" y="480836"/>
                </a:lnTo>
                <a:lnTo>
                  <a:pt x="241506" y="480836"/>
                </a:lnTo>
                <a:lnTo>
                  <a:pt x="241559" y="338678"/>
                </a:lnTo>
                <a:lnTo>
                  <a:pt x="245391" y="325267"/>
                </a:lnTo>
                <a:lnTo>
                  <a:pt x="255249" y="315525"/>
                </a:lnTo>
                <a:lnTo>
                  <a:pt x="323647" y="312833"/>
                </a:lnTo>
                <a:lnTo>
                  <a:pt x="481435" y="312833"/>
                </a:lnTo>
                <a:lnTo>
                  <a:pt x="481435" y="274062"/>
                </a:lnTo>
                <a:lnTo>
                  <a:pt x="483599" y="265446"/>
                </a:lnTo>
                <a:lnTo>
                  <a:pt x="479272" y="258983"/>
                </a:lnTo>
                <a:lnTo>
                  <a:pt x="472779" y="252501"/>
                </a:lnTo>
                <a:lnTo>
                  <a:pt x="310730" y="114674"/>
                </a:lnTo>
                <a:lnTo>
                  <a:pt x="299267" y="110081"/>
                </a:lnTo>
                <a:close/>
              </a:path>
              <a:path w="587375" h="481329">
                <a:moveTo>
                  <a:pt x="481435" y="312833"/>
                </a:moveTo>
                <a:lnTo>
                  <a:pt x="323647" y="312833"/>
                </a:lnTo>
                <a:lnTo>
                  <a:pt x="336480" y="317287"/>
                </a:lnTo>
                <a:lnTo>
                  <a:pt x="345146" y="328209"/>
                </a:lnTo>
                <a:lnTo>
                  <a:pt x="347451" y="480836"/>
                </a:lnTo>
                <a:lnTo>
                  <a:pt x="464149" y="480836"/>
                </a:lnTo>
                <a:lnTo>
                  <a:pt x="470641" y="478682"/>
                </a:lnTo>
                <a:lnTo>
                  <a:pt x="479272" y="470066"/>
                </a:lnTo>
                <a:lnTo>
                  <a:pt x="481435" y="463604"/>
                </a:lnTo>
                <a:lnTo>
                  <a:pt x="481435" y="312833"/>
                </a:lnTo>
                <a:close/>
              </a:path>
              <a:path w="587375" h="481329">
                <a:moveTo>
                  <a:pt x="400666" y="71506"/>
                </a:moveTo>
                <a:lnTo>
                  <a:pt x="300400" y="71506"/>
                </a:lnTo>
                <a:lnTo>
                  <a:pt x="312180" y="75486"/>
                </a:lnTo>
                <a:lnTo>
                  <a:pt x="522472" y="252501"/>
                </a:lnTo>
                <a:lnTo>
                  <a:pt x="555230" y="252523"/>
                </a:lnTo>
                <a:lnTo>
                  <a:pt x="571590" y="251265"/>
                </a:lnTo>
                <a:lnTo>
                  <a:pt x="582105" y="247664"/>
                </a:lnTo>
                <a:lnTo>
                  <a:pt x="587077" y="241976"/>
                </a:lnTo>
                <a:lnTo>
                  <a:pt x="586810" y="234462"/>
                </a:lnTo>
                <a:lnTo>
                  <a:pt x="581606" y="225377"/>
                </a:lnTo>
                <a:lnTo>
                  <a:pt x="571768" y="214981"/>
                </a:lnTo>
                <a:lnTo>
                  <a:pt x="567890" y="211586"/>
                </a:lnTo>
                <a:lnTo>
                  <a:pt x="466323" y="125453"/>
                </a:lnTo>
                <a:lnTo>
                  <a:pt x="466318" y="75891"/>
                </a:lnTo>
                <a:lnTo>
                  <a:pt x="405800" y="75891"/>
                </a:lnTo>
                <a:lnTo>
                  <a:pt x="400666" y="71506"/>
                </a:lnTo>
                <a:close/>
              </a:path>
              <a:path w="587375" h="481329">
                <a:moveTo>
                  <a:pt x="295191" y="0"/>
                </a:moveTo>
                <a:lnTo>
                  <a:pt x="21129" y="211586"/>
                </a:lnTo>
                <a:lnTo>
                  <a:pt x="0" y="243510"/>
                </a:lnTo>
                <a:lnTo>
                  <a:pt x="4393" y="249446"/>
                </a:lnTo>
                <a:lnTo>
                  <a:pt x="14362" y="252319"/>
                </a:lnTo>
                <a:lnTo>
                  <a:pt x="66513" y="252521"/>
                </a:lnTo>
                <a:lnTo>
                  <a:pt x="276144" y="75891"/>
                </a:lnTo>
                <a:lnTo>
                  <a:pt x="287789" y="71641"/>
                </a:lnTo>
                <a:lnTo>
                  <a:pt x="300400" y="71506"/>
                </a:lnTo>
                <a:lnTo>
                  <a:pt x="400666" y="71506"/>
                </a:lnTo>
                <a:lnTo>
                  <a:pt x="330256" y="11367"/>
                </a:lnTo>
                <a:lnTo>
                  <a:pt x="319731" y="5142"/>
                </a:lnTo>
                <a:lnTo>
                  <a:pt x="307815" y="1353"/>
                </a:lnTo>
                <a:lnTo>
                  <a:pt x="295191" y="0"/>
                </a:lnTo>
                <a:close/>
              </a:path>
              <a:path w="587375" h="481329">
                <a:moveTo>
                  <a:pt x="459822" y="22049"/>
                </a:moveTo>
                <a:lnTo>
                  <a:pt x="412292" y="22049"/>
                </a:lnTo>
                <a:lnTo>
                  <a:pt x="405800" y="28518"/>
                </a:lnTo>
                <a:lnTo>
                  <a:pt x="405800" y="75891"/>
                </a:lnTo>
                <a:lnTo>
                  <a:pt x="466318" y="75891"/>
                </a:lnTo>
                <a:lnTo>
                  <a:pt x="466313" y="28518"/>
                </a:lnTo>
                <a:lnTo>
                  <a:pt x="459822" y="2204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spc="-4" dirty="0">
                <a:latin typeface="Calibri"/>
                <a:cs typeface="Calibri"/>
              </a:rPr>
              <a:t>Cus</a:t>
            </a:r>
            <a:r>
              <a:rPr spc="-8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ome</a:t>
            </a:r>
            <a:r>
              <a:rPr spc="-4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s Are</a:t>
            </a:r>
            <a:r>
              <a:rPr spc="-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Seeking</a:t>
            </a:r>
            <a:r>
              <a:rPr spc="-23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Simpler</a:t>
            </a:r>
            <a:r>
              <a:rPr spc="-23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Met</a:t>
            </a:r>
            <a:r>
              <a:rPr spc="-8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ods of</a:t>
            </a:r>
            <a:r>
              <a:rPr spc="-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Star</a:t>
            </a:r>
            <a:r>
              <a:rPr spc="-11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i</a:t>
            </a:r>
            <a:r>
              <a:rPr spc="-8" dirty="0">
                <a:latin typeface="Calibri"/>
                <a:cs typeface="Calibri"/>
              </a:rPr>
              <a:t>n</a:t>
            </a:r>
            <a:r>
              <a:rPr dirty="0">
                <a:latin typeface="Calibri"/>
                <a:cs typeface="Calibri"/>
              </a:rPr>
              <a:t>g</a:t>
            </a:r>
            <a:r>
              <a:rPr spc="4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&amp;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Stop</a:t>
            </a:r>
            <a:r>
              <a:rPr spc="-8" dirty="0">
                <a:latin typeface="Calibri"/>
                <a:cs typeface="Calibri"/>
              </a:rPr>
              <a:t>p</a:t>
            </a:r>
            <a:r>
              <a:rPr dirty="0">
                <a:latin typeface="Calibri"/>
                <a:cs typeface="Calibri"/>
              </a:rPr>
              <a:t>i</a:t>
            </a:r>
            <a:r>
              <a:rPr spc="-8" dirty="0">
                <a:latin typeface="Calibri"/>
                <a:cs typeface="Calibri"/>
              </a:rPr>
              <a:t>n</a:t>
            </a:r>
            <a:r>
              <a:rPr dirty="0">
                <a:latin typeface="Calibri"/>
                <a:cs typeface="Calibri"/>
              </a:rPr>
              <a:t>g</a:t>
            </a:r>
          </a:p>
        </p:txBody>
      </p:sp>
      <p:sp>
        <p:nvSpPr>
          <p:cNvPr id="7" name="object 7"/>
          <p:cNvSpPr/>
          <p:nvPr/>
        </p:nvSpPr>
        <p:spPr>
          <a:xfrm>
            <a:off x="1610267" y="742951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02" y="0"/>
                </a:moveTo>
                <a:lnTo>
                  <a:pt x="111849" y="641"/>
                </a:lnTo>
                <a:lnTo>
                  <a:pt x="70991" y="12072"/>
                </a:lnTo>
                <a:lnTo>
                  <a:pt x="37141" y="35812"/>
                </a:lnTo>
                <a:lnTo>
                  <a:pt x="12897" y="69259"/>
                </a:lnTo>
                <a:lnTo>
                  <a:pt x="854" y="109812"/>
                </a:lnTo>
                <a:lnTo>
                  <a:pt x="0" y="124460"/>
                </a:lnTo>
                <a:lnTo>
                  <a:pt x="651" y="635611"/>
                </a:lnTo>
                <a:lnTo>
                  <a:pt x="12108" y="676413"/>
                </a:lnTo>
                <a:lnTo>
                  <a:pt x="35865" y="710243"/>
                </a:lnTo>
                <a:lnTo>
                  <a:pt x="69331" y="734489"/>
                </a:lnTo>
                <a:lnTo>
                  <a:pt x="109913" y="746540"/>
                </a:lnTo>
                <a:lnTo>
                  <a:pt x="124574" y="747395"/>
                </a:lnTo>
                <a:lnTo>
                  <a:pt x="3649136" y="746741"/>
                </a:lnTo>
                <a:lnTo>
                  <a:pt x="3689969" y="735264"/>
                </a:lnTo>
                <a:lnTo>
                  <a:pt x="3723789" y="711481"/>
                </a:lnTo>
                <a:lnTo>
                  <a:pt x="3748007" y="678006"/>
                </a:lnTo>
                <a:lnTo>
                  <a:pt x="3760036" y="637449"/>
                </a:lnTo>
                <a:lnTo>
                  <a:pt x="3760889" y="622808"/>
                </a:lnTo>
                <a:lnTo>
                  <a:pt x="3760246" y="111743"/>
                </a:lnTo>
                <a:lnTo>
                  <a:pt x="3748810" y="70936"/>
                </a:lnTo>
                <a:lnTo>
                  <a:pt x="3725057" y="37118"/>
                </a:lnTo>
                <a:lnTo>
                  <a:pt x="3691581" y="12890"/>
                </a:lnTo>
                <a:lnTo>
                  <a:pt x="3650974" y="853"/>
                </a:lnTo>
                <a:lnTo>
                  <a:pt x="3636302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1653311" y="754476"/>
            <a:ext cx="2735103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algn="ctr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Cu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6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xpe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ations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f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venience ha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changed due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o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mand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econo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72000" y="742950"/>
            <a:ext cx="0" cy="3715703"/>
          </a:xfrm>
          <a:custGeom>
            <a:avLst/>
            <a:gdLst/>
            <a:ahLst/>
            <a:cxnLst/>
            <a:rect l="l" t="t" r="r" b="b"/>
            <a:pathLst>
              <a:path h="4954270">
                <a:moveTo>
                  <a:pt x="0" y="0"/>
                </a:moveTo>
                <a:lnTo>
                  <a:pt x="0" y="4954219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1770040" y="1477520"/>
            <a:ext cx="2501265" cy="1055846"/>
          </a:xfrm>
          <a:custGeom>
            <a:avLst/>
            <a:gdLst/>
            <a:ahLst/>
            <a:cxnLst/>
            <a:rect l="l" t="t" r="r" b="b"/>
            <a:pathLst>
              <a:path w="3335020" h="1407795">
                <a:moveTo>
                  <a:pt x="2779001" y="1188085"/>
                </a:moveTo>
                <a:lnTo>
                  <a:pt x="1945373" y="1188085"/>
                </a:lnTo>
                <a:lnTo>
                  <a:pt x="3068053" y="1407414"/>
                </a:lnTo>
                <a:lnTo>
                  <a:pt x="2779001" y="1188085"/>
                </a:lnTo>
                <a:close/>
              </a:path>
              <a:path w="3335020" h="1407795">
                <a:moveTo>
                  <a:pt x="3136887" y="0"/>
                </a:moveTo>
                <a:lnTo>
                  <a:pt x="198018" y="0"/>
                </a:lnTo>
                <a:lnTo>
                  <a:pt x="181778" y="656"/>
                </a:lnTo>
                <a:lnTo>
                  <a:pt x="135430" y="10093"/>
                </a:lnTo>
                <a:lnTo>
                  <a:pt x="93712" y="29664"/>
                </a:lnTo>
                <a:lnTo>
                  <a:pt x="57999" y="57991"/>
                </a:lnTo>
                <a:lnTo>
                  <a:pt x="29668" y="93699"/>
                </a:lnTo>
                <a:lnTo>
                  <a:pt x="10095" y="135412"/>
                </a:lnTo>
                <a:lnTo>
                  <a:pt x="656" y="181754"/>
                </a:lnTo>
                <a:lnTo>
                  <a:pt x="0" y="197992"/>
                </a:lnTo>
                <a:lnTo>
                  <a:pt x="0" y="990091"/>
                </a:lnTo>
                <a:lnTo>
                  <a:pt x="5755" y="1037671"/>
                </a:lnTo>
                <a:lnTo>
                  <a:pt x="22102" y="1081080"/>
                </a:lnTo>
                <a:lnTo>
                  <a:pt x="47667" y="1118943"/>
                </a:lnTo>
                <a:lnTo>
                  <a:pt x="81072" y="1149883"/>
                </a:lnTo>
                <a:lnTo>
                  <a:pt x="120941" y="1172525"/>
                </a:lnTo>
                <a:lnTo>
                  <a:pt x="165899" y="1185493"/>
                </a:lnTo>
                <a:lnTo>
                  <a:pt x="198018" y="1188085"/>
                </a:lnTo>
                <a:lnTo>
                  <a:pt x="3136887" y="1188085"/>
                </a:lnTo>
                <a:lnTo>
                  <a:pt x="3184466" y="1182330"/>
                </a:lnTo>
                <a:lnTo>
                  <a:pt x="3227875" y="1165985"/>
                </a:lnTo>
                <a:lnTo>
                  <a:pt x="3265738" y="1140424"/>
                </a:lnTo>
                <a:lnTo>
                  <a:pt x="3296678" y="1107023"/>
                </a:lnTo>
                <a:lnTo>
                  <a:pt x="3319320" y="1067159"/>
                </a:lnTo>
                <a:lnTo>
                  <a:pt x="3332288" y="1022207"/>
                </a:lnTo>
                <a:lnTo>
                  <a:pt x="3334880" y="990091"/>
                </a:lnTo>
                <a:lnTo>
                  <a:pt x="3334880" y="197992"/>
                </a:lnTo>
                <a:lnTo>
                  <a:pt x="3329126" y="150413"/>
                </a:lnTo>
                <a:lnTo>
                  <a:pt x="3312780" y="107004"/>
                </a:lnTo>
                <a:lnTo>
                  <a:pt x="3287219" y="69141"/>
                </a:lnTo>
                <a:lnTo>
                  <a:pt x="3253818" y="38201"/>
                </a:lnTo>
                <a:lnTo>
                  <a:pt x="3213954" y="15559"/>
                </a:lnTo>
                <a:lnTo>
                  <a:pt x="3169002" y="2591"/>
                </a:lnTo>
                <a:lnTo>
                  <a:pt x="3136887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 txBox="1"/>
          <p:nvPr/>
        </p:nvSpPr>
        <p:spPr>
          <a:xfrm>
            <a:off x="1819275" y="1537812"/>
            <a:ext cx="2403158" cy="7655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1429" algn="ctr">
              <a:lnSpc>
                <a:spcPct val="85000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“Wi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[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nlin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e]</a:t>
            </a:r>
            <a:r>
              <a:rPr sz="900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at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ess,</a:t>
            </a:r>
            <a:r>
              <a:rPr sz="90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 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do [s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up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electricity]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time.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also p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esumably h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–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em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ail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firm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tion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7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.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k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it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ld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mpl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he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19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st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k 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900" b="1" spc="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sp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 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nd</a:t>
            </a:r>
            <a:r>
              <a:rPr sz="900" b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oom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68" dirty="0">
                <a:solidFill>
                  <a:srgbClr val="333333"/>
                </a:solidFill>
                <a:latin typeface="Calibri"/>
                <a:cs typeface="Calibri"/>
              </a:rPr>
              <a:t>.”</a:t>
            </a:r>
            <a:endParaRPr sz="900">
              <a:latin typeface="Calibri"/>
              <a:cs typeface="Calibri"/>
            </a:endParaRPr>
          </a:p>
          <a:p>
            <a:pPr algn="ctr">
              <a:spcBef>
                <a:spcPts val="285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Ra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hel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13541" y="742951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91" y="0"/>
                </a:moveTo>
                <a:lnTo>
                  <a:pt x="111848" y="642"/>
                </a:lnTo>
                <a:lnTo>
                  <a:pt x="70983" y="12075"/>
                </a:lnTo>
                <a:lnTo>
                  <a:pt x="37134" y="35815"/>
                </a:lnTo>
                <a:lnTo>
                  <a:pt x="12893" y="69261"/>
                </a:lnTo>
                <a:lnTo>
                  <a:pt x="853" y="109813"/>
                </a:lnTo>
                <a:lnTo>
                  <a:pt x="0" y="124460"/>
                </a:lnTo>
                <a:lnTo>
                  <a:pt x="652" y="635621"/>
                </a:lnTo>
                <a:lnTo>
                  <a:pt x="12109" y="676419"/>
                </a:lnTo>
                <a:lnTo>
                  <a:pt x="35865" y="710247"/>
                </a:lnTo>
                <a:lnTo>
                  <a:pt x="69333" y="734491"/>
                </a:lnTo>
                <a:lnTo>
                  <a:pt x="109922" y="746540"/>
                </a:lnTo>
                <a:lnTo>
                  <a:pt x="124587" y="747395"/>
                </a:lnTo>
                <a:lnTo>
                  <a:pt x="3649225" y="746741"/>
                </a:lnTo>
                <a:lnTo>
                  <a:pt x="3690058" y="735264"/>
                </a:lnTo>
                <a:lnTo>
                  <a:pt x="3723878" y="711481"/>
                </a:lnTo>
                <a:lnTo>
                  <a:pt x="3748096" y="678006"/>
                </a:lnTo>
                <a:lnTo>
                  <a:pt x="3760124" y="637449"/>
                </a:lnTo>
                <a:lnTo>
                  <a:pt x="3760978" y="622808"/>
                </a:lnTo>
                <a:lnTo>
                  <a:pt x="3760335" y="111743"/>
                </a:lnTo>
                <a:lnTo>
                  <a:pt x="3748899" y="70936"/>
                </a:lnTo>
                <a:lnTo>
                  <a:pt x="3725146" y="37118"/>
                </a:lnTo>
                <a:lnTo>
                  <a:pt x="3691670" y="12890"/>
                </a:lnTo>
                <a:lnTo>
                  <a:pt x="3651063" y="853"/>
                </a:lnTo>
                <a:lnTo>
                  <a:pt x="3636391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 txBox="1"/>
          <p:nvPr/>
        </p:nvSpPr>
        <p:spPr>
          <a:xfrm>
            <a:off x="4804123" y="754476"/>
            <a:ext cx="2664143" cy="21700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26194" algn="ctr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 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ov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e-in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solutio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that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redu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tim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 and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ompl</a:t>
            </a:r>
            <a:r>
              <a:rPr sz="1350" b="1" i="1" spc="-26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xit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woul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ap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 cu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rs</a:t>
            </a:r>
            <a:endParaRPr sz="1350" dirty="0">
              <a:latin typeface="Calibri"/>
              <a:cs typeface="Calibri"/>
            </a:endParaRPr>
          </a:p>
          <a:p>
            <a:pPr>
              <a:spcBef>
                <a:spcPts val="11"/>
              </a:spcBef>
            </a:pPr>
            <a:endParaRPr sz="1913" dirty="0">
              <a:latin typeface="Times New Roman"/>
              <a:cs typeface="Times New Roman"/>
            </a:endParaRPr>
          </a:p>
          <a:p>
            <a:pPr marL="455295" marR="466249" algn="ctr">
              <a:lnSpc>
                <a:spcPts val="1379"/>
              </a:lnSpc>
            </a:pP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Am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spc="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/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ov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-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350" dirty="0">
              <a:latin typeface="Calibri"/>
              <a:cs typeface="Calibri"/>
            </a:endParaRPr>
          </a:p>
          <a:p>
            <a:pPr marL="734854" marR="3810">
              <a:lnSpc>
                <a:spcPct val="85000"/>
              </a:lnSpc>
              <a:spcBef>
                <a:spcPts val="1193"/>
              </a:spcBef>
            </a:pP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Movi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g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?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Use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sz="105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mobile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app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schedule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at 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ad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ress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 tu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on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ad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ress within minu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es.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nee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pen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 time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alling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29355" y="3311010"/>
            <a:ext cx="650081" cy="400526"/>
          </a:xfrm>
          <a:custGeom>
            <a:avLst/>
            <a:gdLst/>
            <a:ahLst/>
            <a:cxnLst/>
            <a:rect l="l" t="t" r="r" b="b"/>
            <a:pathLst>
              <a:path w="866775" h="534035">
                <a:moveTo>
                  <a:pt x="0" y="533452"/>
                </a:moveTo>
                <a:lnTo>
                  <a:pt x="866723" y="533452"/>
                </a:lnTo>
                <a:lnTo>
                  <a:pt x="866723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6379397" y="3311010"/>
            <a:ext cx="914400" cy="400526"/>
          </a:xfrm>
          <a:custGeom>
            <a:avLst/>
            <a:gdLst/>
            <a:ahLst/>
            <a:cxnLst/>
            <a:rect l="l" t="t" r="r" b="b"/>
            <a:pathLst>
              <a:path w="1219200" h="534035">
                <a:moveTo>
                  <a:pt x="0" y="533452"/>
                </a:moveTo>
                <a:lnTo>
                  <a:pt x="1218978" y="533452"/>
                </a:lnTo>
                <a:lnTo>
                  <a:pt x="1218978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732912" y="3157493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31"/>
                </a:lnTo>
              </a:path>
            </a:pathLst>
          </a:custGeom>
          <a:ln w="9486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 txBox="1"/>
          <p:nvPr/>
        </p:nvSpPr>
        <p:spPr>
          <a:xfrm>
            <a:off x="5948448" y="3458781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26%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34096" y="3458781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37%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32907" y="3711132"/>
            <a:ext cx="646748" cy="0"/>
          </a:xfrm>
          <a:custGeom>
            <a:avLst/>
            <a:gdLst/>
            <a:ahLst/>
            <a:cxnLst/>
            <a:rect l="l" t="t" r="r" b="b"/>
            <a:pathLst>
              <a:path w="862329">
                <a:moveTo>
                  <a:pt x="0" y="0"/>
                </a:moveTo>
                <a:lnTo>
                  <a:pt x="8619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5732907" y="3311082"/>
            <a:ext cx="646748" cy="0"/>
          </a:xfrm>
          <a:custGeom>
            <a:avLst/>
            <a:gdLst/>
            <a:ahLst/>
            <a:cxnLst/>
            <a:rect l="l" t="t" r="r" b="b"/>
            <a:pathLst>
              <a:path w="862329">
                <a:moveTo>
                  <a:pt x="0" y="0"/>
                </a:moveTo>
                <a:lnTo>
                  <a:pt x="8619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6379369" y="3311082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6379369" y="3711132"/>
            <a:ext cx="914400" cy="0"/>
          </a:xfrm>
          <a:custGeom>
            <a:avLst/>
            <a:gdLst/>
            <a:ahLst/>
            <a:cxnLst/>
            <a:rect l="l" t="t" r="r" b="b"/>
            <a:pathLst>
              <a:path w="1219200">
                <a:moveTo>
                  <a:pt x="0" y="0"/>
                </a:moveTo>
                <a:lnTo>
                  <a:pt x="1219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6379369" y="3311082"/>
            <a:ext cx="914400" cy="0"/>
          </a:xfrm>
          <a:custGeom>
            <a:avLst/>
            <a:gdLst/>
            <a:ahLst/>
            <a:cxnLst/>
            <a:rect l="l" t="t" r="r" b="b"/>
            <a:pathLst>
              <a:path w="1219200">
                <a:moveTo>
                  <a:pt x="0" y="0"/>
                </a:moveTo>
                <a:lnTo>
                  <a:pt x="1219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7293769" y="3311082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 txBox="1"/>
          <p:nvPr/>
        </p:nvSpPr>
        <p:spPr>
          <a:xfrm>
            <a:off x="5810821" y="2979802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611208" y="2979802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304341" y="3446337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63%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027486" y="3384710"/>
            <a:ext cx="59055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110" marR="3810" indent="-108585">
              <a:lnSpc>
                <a:spcPts val="1073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26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lihood </a:t>
            </a: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905000" y="3468244"/>
            <a:ext cx="2125504" cy="157639"/>
          </a:xfrm>
          <a:custGeom>
            <a:avLst/>
            <a:gdLst/>
            <a:ahLst/>
            <a:cxnLst/>
            <a:rect l="l" t="t" r="r" b="b"/>
            <a:pathLst>
              <a:path w="2834004" h="210185">
                <a:moveTo>
                  <a:pt x="2834004" y="0"/>
                </a:moveTo>
                <a:lnTo>
                  <a:pt x="0" y="0"/>
                </a:lnTo>
                <a:lnTo>
                  <a:pt x="1416939" y="209931"/>
                </a:lnTo>
                <a:lnTo>
                  <a:pt x="2834004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3305270" y="3006310"/>
            <a:ext cx="1017651" cy="2826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2512981" y="3034847"/>
            <a:ext cx="676694" cy="2114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3137725" y="4175618"/>
            <a:ext cx="784450" cy="22761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2176177" y="4131612"/>
            <a:ext cx="685390" cy="19307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 txBox="1"/>
          <p:nvPr/>
        </p:nvSpPr>
        <p:spPr>
          <a:xfrm>
            <a:off x="1847622" y="3739516"/>
            <a:ext cx="2239804" cy="7463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331"/>
              </a:lnSpc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…ha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influe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nc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1200" b="1" i="1" spc="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innov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tion</a:t>
            </a:r>
            <a:r>
              <a:rPr sz="1200" b="1" i="1" spc="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 the</a:t>
            </a:r>
            <a:endParaRPr sz="1200">
              <a:latin typeface="Calibri"/>
              <a:cs typeface="Calibri"/>
            </a:endParaRPr>
          </a:p>
          <a:p>
            <a:pPr marL="476" algn="ctr">
              <a:lnSpc>
                <a:spcPts val="1331"/>
              </a:lnSpc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ing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i="1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357663">
              <a:spcBef>
                <a:spcPts val="701"/>
              </a:spcBef>
            </a:pPr>
            <a:r>
              <a:rPr sz="900" b="1" i="1" dirty="0">
                <a:solidFill>
                  <a:srgbClr val="333333"/>
                </a:solidFill>
                <a:latin typeface="Calibri"/>
                <a:cs typeface="Calibri"/>
              </a:rPr>
              <a:t>Book </a:t>
            </a:r>
            <a:r>
              <a:rPr sz="900" b="1" i="1" spc="-4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90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i="1" dirty="0">
                <a:solidFill>
                  <a:srgbClr val="333333"/>
                </a:solidFill>
                <a:latin typeface="Calibri"/>
                <a:cs typeface="Calibri"/>
              </a:rPr>
              <a:t>Now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713542" y="3979070"/>
            <a:ext cx="2820828" cy="526256"/>
          </a:xfrm>
          <a:custGeom>
            <a:avLst/>
            <a:gdLst/>
            <a:ahLst/>
            <a:cxnLst/>
            <a:rect l="l" t="t" r="r" b="b"/>
            <a:pathLst>
              <a:path w="3761104" h="701675">
                <a:moveTo>
                  <a:pt x="3644010" y="0"/>
                </a:moveTo>
                <a:lnTo>
                  <a:pt x="116690" y="0"/>
                </a:lnTo>
                <a:lnTo>
                  <a:pt x="74486" y="7938"/>
                </a:lnTo>
                <a:lnTo>
                  <a:pt x="39163" y="29584"/>
                </a:lnTo>
                <a:lnTo>
                  <a:pt x="13658" y="61992"/>
                </a:lnTo>
                <a:lnTo>
                  <a:pt x="907" y="102216"/>
                </a:lnTo>
                <a:lnTo>
                  <a:pt x="0" y="584820"/>
                </a:lnTo>
                <a:lnTo>
                  <a:pt x="947" y="599450"/>
                </a:lnTo>
                <a:lnTo>
                  <a:pt x="13795" y="639640"/>
                </a:lnTo>
                <a:lnTo>
                  <a:pt x="39371" y="671993"/>
                </a:lnTo>
                <a:lnTo>
                  <a:pt x="74740" y="693563"/>
                </a:lnTo>
                <a:lnTo>
                  <a:pt x="116966" y="701408"/>
                </a:lnTo>
                <a:lnTo>
                  <a:pt x="3644339" y="701407"/>
                </a:lnTo>
                <a:lnTo>
                  <a:pt x="3686525" y="693451"/>
                </a:lnTo>
                <a:lnTo>
                  <a:pt x="3721833" y="671790"/>
                </a:lnTo>
                <a:lnTo>
                  <a:pt x="3747326" y="639369"/>
                </a:lnTo>
                <a:lnTo>
                  <a:pt x="3760069" y="599132"/>
                </a:lnTo>
                <a:lnTo>
                  <a:pt x="3760977" y="116577"/>
                </a:lnTo>
                <a:lnTo>
                  <a:pt x="3760035" y="101950"/>
                </a:lnTo>
                <a:lnTo>
                  <a:pt x="3747197" y="61765"/>
                </a:lnTo>
                <a:lnTo>
                  <a:pt x="3721622" y="29415"/>
                </a:lnTo>
                <a:lnTo>
                  <a:pt x="3686247" y="7844"/>
                </a:lnTo>
                <a:lnTo>
                  <a:pt x="3644010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4799552" y="4030962"/>
            <a:ext cx="2649378" cy="423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algn="ctr">
              <a:lnSpc>
                <a:spcPts val="1073"/>
              </a:lnSpc>
            </a:pP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Thou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 the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con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ept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was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ap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p-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based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 is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olution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cro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ultipl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digi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al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channels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01215" y="2697575"/>
            <a:ext cx="246459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2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amiliar</a:t>
            </a:r>
            <a:r>
              <a:rPr sz="120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-d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mand</a:t>
            </a:r>
            <a:r>
              <a:rPr sz="1200" b="1" i="1" spc="4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bu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ine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mod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ls…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68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Im</a:t>
            </a:r>
            <a:r>
              <a:rPr spc="-11" dirty="0"/>
              <a:t>p</a:t>
            </a:r>
            <a:r>
              <a:rPr spc="-4" dirty="0"/>
              <a:t>rov</a:t>
            </a:r>
            <a:r>
              <a:rPr spc="4" dirty="0"/>
              <a:t>e</a:t>
            </a:r>
            <a:r>
              <a:rPr dirty="0">
                <a:latin typeface="Calibri"/>
                <a:cs typeface="Calibri"/>
              </a:rPr>
              <a:t>d</a:t>
            </a:r>
            <a:r>
              <a:rPr spc="-19" dirty="0"/>
              <a:t> </a:t>
            </a:r>
            <a:r>
              <a:rPr dirty="0">
                <a:latin typeface="Calibri"/>
                <a:cs typeface="Calibri"/>
              </a:rPr>
              <a:t>Mo</a:t>
            </a:r>
            <a:r>
              <a:rPr spc="4" dirty="0"/>
              <a:t>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1" dirty="0"/>
              <a:t>n</a:t>
            </a:r>
            <a:r>
              <a:rPr dirty="0">
                <a:latin typeface="Calibri"/>
                <a:cs typeface="Calibri"/>
              </a:rPr>
              <a:t>/Move</a:t>
            </a:r>
            <a:r>
              <a:rPr spc="4" dirty="0"/>
              <a:t> </a:t>
            </a:r>
            <a:r>
              <a:rPr spc="-4" dirty="0"/>
              <a:t>O</a:t>
            </a:r>
            <a:r>
              <a:rPr spc="-11" dirty="0"/>
              <a:t>u</a:t>
            </a:r>
            <a:r>
              <a:rPr dirty="0">
                <a:latin typeface="Calibri"/>
                <a:cs typeface="Calibri"/>
              </a:rPr>
              <a:t>t Ad</a:t>
            </a:r>
            <a:r>
              <a:rPr spc="-11" dirty="0"/>
              <a:t>d</a:t>
            </a:r>
            <a:r>
              <a:rPr dirty="0">
                <a:latin typeface="Calibri"/>
                <a:cs typeface="Calibri"/>
              </a:rPr>
              <a:t>s </a:t>
            </a:r>
            <a:r>
              <a:rPr spc="-4" dirty="0"/>
              <a:t>Val</a:t>
            </a:r>
            <a:r>
              <a:rPr spc="-8" dirty="0"/>
              <a:t>u</a:t>
            </a:r>
            <a:r>
              <a:rPr dirty="0">
                <a:latin typeface="Calibri"/>
                <a:cs typeface="Calibri"/>
              </a:rPr>
              <a:t>e</a:t>
            </a:r>
            <a:r>
              <a:rPr spc="4" dirty="0"/>
              <a:t> </a:t>
            </a:r>
            <a:r>
              <a:rPr spc="-4" dirty="0"/>
              <a:t>fo</a:t>
            </a:r>
            <a:r>
              <a:rPr dirty="0">
                <a:latin typeface="Calibri"/>
                <a:cs typeface="Calibri"/>
              </a:rPr>
              <a:t>r Nearly</a:t>
            </a:r>
            <a:r>
              <a:rPr spc="-26" dirty="0"/>
              <a:t> </a:t>
            </a:r>
            <a:r>
              <a:rPr dirty="0">
                <a:latin typeface="Calibri"/>
                <a:cs typeface="Calibri"/>
              </a:rPr>
              <a:t>All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Segm</a:t>
            </a:r>
            <a:r>
              <a:rPr spc="-4" dirty="0"/>
              <a:t>ent</a:t>
            </a:r>
            <a:r>
              <a:rPr dirty="0">
                <a:latin typeface="Calibri"/>
                <a:cs typeface="Calibri"/>
              </a:rPr>
              <a:t>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67671" y="819150"/>
            <a:ext cx="2207419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435">
              <a:lnSpc>
                <a:spcPts val="1515"/>
              </a:lnSpc>
            </a:pP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ike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oo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to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by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Se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gm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endParaRPr sz="1350" dirty="0">
              <a:latin typeface="Calibri"/>
              <a:cs typeface="Calibri"/>
            </a:endParaRPr>
          </a:p>
          <a:p>
            <a:pPr marL="9525">
              <a:lnSpc>
                <a:spcPts val="1335"/>
              </a:lnSpc>
            </a:pP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%</a:t>
            </a:r>
            <a:r>
              <a:rPr sz="12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fi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tely</a:t>
            </a:r>
            <a:r>
              <a:rPr sz="12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2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Use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(To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1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x)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39551" y="1561824"/>
            <a:ext cx="0" cy="2421731"/>
          </a:xfrm>
          <a:custGeom>
            <a:avLst/>
            <a:gdLst/>
            <a:ahLst/>
            <a:cxnLst/>
            <a:rect l="l" t="t" r="r" b="b"/>
            <a:pathLst>
              <a:path h="3228975">
                <a:moveTo>
                  <a:pt x="0" y="0"/>
                </a:moveTo>
                <a:lnTo>
                  <a:pt x="0" y="3228901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2103876" y="3990627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2103876" y="3583444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103876" y="3183427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2103876" y="2776244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2103876" y="2369062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2103876" y="1969006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2103876" y="1561824"/>
            <a:ext cx="28575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054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2139551" y="3990627"/>
            <a:ext cx="5158263" cy="0"/>
          </a:xfrm>
          <a:custGeom>
            <a:avLst/>
            <a:gdLst/>
            <a:ahLst/>
            <a:cxnLst/>
            <a:rect l="l" t="t" r="r" b="b"/>
            <a:pathLst>
              <a:path w="6877684">
                <a:moveTo>
                  <a:pt x="0" y="0"/>
                </a:moveTo>
                <a:lnTo>
                  <a:pt x="6877338" y="0"/>
                </a:lnTo>
              </a:path>
            </a:pathLst>
          </a:custGeom>
          <a:ln w="950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2139551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3175338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204228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240062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6268666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7304690" y="3997754"/>
            <a:ext cx="0" cy="28575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38010"/>
                </a:moveTo>
                <a:lnTo>
                  <a:pt x="0" y="0"/>
                </a:lnTo>
              </a:path>
            </a:pathLst>
          </a:custGeom>
          <a:ln w="951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6072212" y="2415624"/>
            <a:ext cx="500539" cy="500063"/>
          </a:xfrm>
          <a:custGeom>
            <a:avLst/>
            <a:gdLst/>
            <a:ahLst/>
            <a:cxnLst/>
            <a:rect l="l" t="t" r="r" b="b"/>
            <a:pathLst>
              <a:path w="667384" h="666750">
                <a:moveTo>
                  <a:pt x="333608" y="0"/>
                </a:moveTo>
                <a:lnTo>
                  <a:pt x="280281" y="4445"/>
                </a:lnTo>
                <a:lnTo>
                  <a:pt x="229404" y="17285"/>
                </a:lnTo>
                <a:lnTo>
                  <a:pt x="181722" y="37780"/>
                </a:lnTo>
                <a:lnTo>
                  <a:pt x="137981" y="65186"/>
                </a:lnTo>
                <a:lnTo>
                  <a:pt x="98924" y="98762"/>
                </a:lnTo>
                <a:lnTo>
                  <a:pt x="65298" y="137766"/>
                </a:lnTo>
                <a:lnTo>
                  <a:pt x="37848" y="181456"/>
                </a:lnTo>
                <a:lnTo>
                  <a:pt x="17318" y="229090"/>
                </a:lnTo>
                <a:lnTo>
                  <a:pt x="4453" y="279925"/>
                </a:lnTo>
                <a:lnTo>
                  <a:pt x="0" y="333221"/>
                </a:lnTo>
                <a:lnTo>
                  <a:pt x="1128" y="360114"/>
                </a:lnTo>
                <a:lnTo>
                  <a:pt x="9881" y="412262"/>
                </a:lnTo>
                <a:lnTo>
                  <a:pt x="26671" y="461602"/>
                </a:lnTo>
                <a:lnTo>
                  <a:pt x="50755" y="507385"/>
                </a:lnTo>
                <a:lnTo>
                  <a:pt x="81386" y="548866"/>
                </a:lnTo>
                <a:lnTo>
                  <a:pt x="117820" y="585296"/>
                </a:lnTo>
                <a:lnTo>
                  <a:pt x="159313" y="615928"/>
                </a:lnTo>
                <a:lnTo>
                  <a:pt x="205117" y="640015"/>
                </a:lnTo>
                <a:lnTo>
                  <a:pt x="254490" y="656810"/>
                </a:lnTo>
                <a:lnTo>
                  <a:pt x="306685" y="665566"/>
                </a:lnTo>
                <a:lnTo>
                  <a:pt x="333608" y="666696"/>
                </a:lnTo>
                <a:lnTo>
                  <a:pt x="360495" y="665566"/>
                </a:lnTo>
                <a:lnTo>
                  <a:pt x="412628" y="656810"/>
                </a:lnTo>
                <a:lnTo>
                  <a:pt x="461951" y="640015"/>
                </a:lnTo>
                <a:lnTo>
                  <a:pt x="507719" y="615928"/>
                </a:lnTo>
                <a:lnTo>
                  <a:pt x="549183" y="585296"/>
                </a:lnTo>
                <a:lnTo>
                  <a:pt x="585599" y="548866"/>
                </a:lnTo>
                <a:lnTo>
                  <a:pt x="616218" y="507385"/>
                </a:lnTo>
                <a:lnTo>
                  <a:pt x="640294" y="461602"/>
                </a:lnTo>
                <a:lnTo>
                  <a:pt x="657082" y="412262"/>
                </a:lnTo>
                <a:lnTo>
                  <a:pt x="665833" y="360114"/>
                </a:lnTo>
                <a:lnTo>
                  <a:pt x="666962" y="333221"/>
                </a:lnTo>
                <a:lnTo>
                  <a:pt x="665833" y="306312"/>
                </a:lnTo>
                <a:lnTo>
                  <a:pt x="657082" y="254153"/>
                </a:lnTo>
                <a:lnTo>
                  <a:pt x="640294" y="204826"/>
                </a:lnTo>
                <a:lnTo>
                  <a:pt x="616218" y="159072"/>
                </a:lnTo>
                <a:lnTo>
                  <a:pt x="585599" y="117632"/>
                </a:lnTo>
                <a:lnTo>
                  <a:pt x="549183" y="81249"/>
                </a:lnTo>
                <a:lnTo>
                  <a:pt x="507719" y="50665"/>
                </a:lnTo>
                <a:lnTo>
                  <a:pt x="461951" y="26622"/>
                </a:lnTo>
                <a:lnTo>
                  <a:pt x="412628" y="9862"/>
                </a:lnTo>
                <a:lnTo>
                  <a:pt x="360495" y="1126"/>
                </a:lnTo>
                <a:lnTo>
                  <a:pt x="333608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6229470" y="1758240"/>
            <a:ext cx="529114" cy="528638"/>
          </a:xfrm>
          <a:custGeom>
            <a:avLst/>
            <a:gdLst/>
            <a:ahLst/>
            <a:cxnLst/>
            <a:rect l="l" t="t" r="r" b="b"/>
            <a:pathLst>
              <a:path w="705484" h="704850">
                <a:moveTo>
                  <a:pt x="352635" y="0"/>
                </a:moveTo>
                <a:lnTo>
                  <a:pt x="296433" y="4724"/>
                </a:lnTo>
                <a:lnTo>
                  <a:pt x="242751" y="18365"/>
                </a:lnTo>
                <a:lnTo>
                  <a:pt x="192388" y="40123"/>
                </a:lnTo>
                <a:lnTo>
                  <a:pt x="146146" y="69200"/>
                </a:lnTo>
                <a:lnTo>
                  <a:pt x="104823" y="104796"/>
                </a:lnTo>
                <a:lnTo>
                  <a:pt x="69220" y="146113"/>
                </a:lnTo>
                <a:lnTo>
                  <a:pt x="40136" y="192351"/>
                </a:lnTo>
                <a:lnTo>
                  <a:pt x="18371" y="242712"/>
                </a:lnTo>
                <a:lnTo>
                  <a:pt x="4726" y="296397"/>
                </a:lnTo>
                <a:lnTo>
                  <a:pt x="0" y="352606"/>
                </a:lnTo>
                <a:lnTo>
                  <a:pt x="1198" y="380922"/>
                </a:lnTo>
                <a:lnTo>
                  <a:pt x="10483" y="435876"/>
                </a:lnTo>
                <a:lnTo>
                  <a:pt x="28288" y="487926"/>
                </a:lnTo>
                <a:lnTo>
                  <a:pt x="53813" y="536269"/>
                </a:lnTo>
                <a:lnTo>
                  <a:pt x="86256" y="580105"/>
                </a:lnTo>
                <a:lnTo>
                  <a:pt x="124819" y="618633"/>
                </a:lnTo>
                <a:lnTo>
                  <a:pt x="168702" y="651051"/>
                </a:lnTo>
                <a:lnTo>
                  <a:pt x="217104" y="676558"/>
                </a:lnTo>
                <a:lnTo>
                  <a:pt x="269227" y="694353"/>
                </a:lnTo>
                <a:lnTo>
                  <a:pt x="324269" y="703635"/>
                </a:lnTo>
                <a:lnTo>
                  <a:pt x="352635" y="704832"/>
                </a:lnTo>
                <a:lnTo>
                  <a:pt x="380947" y="703635"/>
                </a:lnTo>
                <a:lnTo>
                  <a:pt x="435896" y="694353"/>
                </a:lnTo>
                <a:lnTo>
                  <a:pt x="487945" y="676558"/>
                </a:lnTo>
                <a:lnTo>
                  <a:pt x="536291" y="651051"/>
                </a:lnTo>
                <a:lnTo>
                  <a:pt x="580133" y="618633"/>
                </a:lnTo>
                <a:lnTo>
                  <a:pt x="618667" y="580105"/>
                </a:lnTo>
                <a:lnTo>
                  <a:pt x="651093" y="536269"/>
                </a:lnTo>
                <a:lnTo>
                  <a:pt x="676606" y="487926"/>
                </a:lnTo>
                <a:lnTo>
                  <a:pt x="694407" y="435876"/>
                </a:lnTo>
                <a:lnTo>
                  <a:pt x="703691" y="380922"/>
                </a:lnTo>
                <a:lnTo>
                  <a:pt x="704889" y="352606"/>
                </a:lnTo>
                <a:lnTo>
                  <a:pt x="703691" y="324236"/>
                </a:lnTo>
                <a:lnTo>
                  <a:pt x="694407" y="269189"/>
                </a:lnTo>
                <a:lnTo>
                  <a:pt x="676606" y="217067"/>
                </a:lnTo>
                <a:lnTo>
                  <a:pt x="651093" y="168667"/>
                </a:lnTo>
                <a:lnTo>
                  <a:pt x="618667" y="124790"/>
                </a:lnTo>
                <a:lnTo>
                  <a:pt x="580133" y="86233"/>
                </a:lnTo>
                <a:lnTo>
                  <a:pt x="536291" y="53797"/>
                </a:lnTo>
                <a:lnTo>
                  <a:pt x="487945" y="28279"/>
                </a:lnTo>
                <a:lnTo>
                  <a:pt x="435896" y="10480"/>
                </a:lnTo>
                <a:lnTo>
                  <a:pt x="380947" y="1197"/>
                </a:lnTo>
                <a:lnTo>
                  <a:pt x="35263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5172230" y="1879683"/>
            <a:ext cx="600075" cy="600075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399949" y="0"/>
                </a:moveTo>
                <a:lnTo>
                  <a:pt x="335579" y="5291"/>
                </a:lnTo>
                <a:lnTo>
                  <a:pt x="274330" y="20593"/>
                </a:lnTo>
                <a:lnTo>
                  <a:pt x="217064" y="45043"/>
                </a:lnTo>
                <a:lnTo>
                  <a:pt x="164640" y="77779"/>
                </a:lnTo>
                <a:lnTo>
                  <a:pt x="117920" y="117941"/>
                </a:lnTo>
                <a:lnTo>
                  <a:pt x="77764" y="164668"/>
                </a:lnTo>
                <a:lnTo>
                  <a:pt x="45033" y="217098"/>
                </a:lnTo>
                <a:lnTo>
                  <a:pt x="20588" y="274369"/>
                </a:lnTo>
                <a:lnTo>
                  <a:pt x="5290" y="335621"/>
                </a:lnTo>
                <a:lnTo>
                  <a:pt x="0" y="399992"/>
                </a:lnTo>
                <a:lnTo>
                  <a:pt x="1340" y="432566"/>
                </a:lnTo>
                <a:lnTo>
                  <a:pt x="11742" y="495564"/>
                </a:lnTo>
                <a:lnTo>
                  <a:pt x="31721" y="554982"/>
                </a:lnTo>
                <a:lnTo>
                  <a:pt x="60417" y="609964"/>
                </a:lnTo>
                <a:lnTo>
                  <a:pt x="96968" y="659655"/>
                </a:lnTo>
                <a:lnTo>
                  <a:pt x="140513" y="703197"/>
                </a:lnTo>
                <a:lnTo>
                  <a:pt x="190193" y="739737"/>
                </a:lnTo>
                <a:lnTo>
                  <a:pt x="245146" y="768416"/>
                </a:lnTo>
                <a:lnTo>
                  <a:pt x="304511" y="788380"/>
                </a:lnTo>
                <a:lnTo>
                  <a:pt x="367428" y="798772"/>
                </a:lnTo>
                <a:lnTo>
                  <a:pt x="399949" y="800111"/>
                </a:lnTo>
                <a:lnTo>
                  <a:pt x="432505" y="798772"/>
                </a:lnTo>
                <a:lnTo>
                  <a:pt x="495477" y="788380"/>
                </a:lnTo>
                <a:lnTo>
                  <a:pt x="554879" y="768416"/>
                </a:lnTo>
                <a:lnTo>
                  <a:pt x="609853" y="739737"/>
                </a:lnTo>
                <a:lnTo>
                  <a:pt x="659542" y="703197"/>
                </a:lnTo>
                <a:lnTo>
                  <a:pt x="703088" y="659655"/>
                </a:lnTo>
                <a:lnTo>
                  <a:pt x="739633" y="609964"/>
                </a:lnTo>
                <a:lnTo>
                  <a:pt x="768319" y="554982"/>
                </a:lnTo>
                <a:lnTo>
                  <a:pt x="788289" y="495564"/>
                </a:lnTo>
                <a:lnTo>
                  <a:pt x="798685" y="432566"/>
                </a:lnTo>
                <a:lnTo>
                  <a:pt x="800025" y="399992"/>
                </a:lnTo>
                <a:lnTo>
                  <a:pt x="798685" y="367470"/>
                </a:lnTo>
                <a:lnTo>
                  <a:pt x="788289" y="304551"/>
                </a:lnTo>
                <a:lnTo>
                  <a:pt x="768319" y="245182"/>
                </a:lnTo>
                <a:lnTo>
                  <a:pt x="739633" y="190224"/>
                </a:lnTo>
                <a:lnTo>
                  <a:pt x="703088" y="140538"/>
                </a:lnTo>
                <a:lnTo>
                  <a:pt x="659542" y="96986"/>
                </a:lnTo>
                <a:lnTo>
                  <a:pt x="609853" y="60429"/>
                </a:lnTo>
                <a:lnTo>
                  <a:pt x="554879" y="31728"/>
                </a:lnTo>
                <a:lnTo>
                  <a:pt x="495477" y="11745"/>
                </a:lnTo>
                <a:lnTo>
                  <a:pt x="432505" y="1340"/>
                </a:lnTo>
                <a:lnTo>
                  <a:pt x="399949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2636159" y="3415479"/>
            <a:ext cx="285750" cy="286226"/>
          </a:xfrm>
          <a:custGeom>
            <a:avLst/>
            <a:gdLst/>
            <a:ahLst/>
            <a:cxnLst/>
            <a:rect l="l" t="t" r="r" b="b"/>
            <a:pathLst>
              <a:path w="381000" h="381635">
                <a:moveTo>
                  <a:pt x="190207" y="0"/>
                </a:moveTo>
                <a:lnTo>
                  <a:pt x="144628" y="5569"/>
                </a:lnTo>
                <a:lnTo>
                  <a:pt x="102972" y="21374"/>
                </a:lnTo>
                <a:lnTo>
                  <a:pt x="66585" y="46062"/>
                </a:lnTo>
                <a:lnTo>
                  <a:pt x="36814" y="78278"/>
                </a:lnTo>
                <a:lnTo>
                  <a:pt x="15003" y="116668"/>
                </a:lnTo>
                <a:lnTo>
                  <a:pt x="2500" y="159879"/>
                </a:lnTo>
                <a:lnTo>
                  <a:pt x="0" y="190696"/>
                </a:lnTo>
                <a:lnTo>
                  <a:pt x="633" y="206269"/>
                </a:lnTo>
                <a:lnTo>
                  <a:pt x="9735" y="250754"/>
                </a:lnTo>
                <a:lnTo>
                  <a:pt x="28592" y="290843"/>
                </a:lnTo>
                <a:lnTo>
                  <a:pt x="55860" y="325196"/>
                </a:lnTo>
                <a:lnTo>
                  <a:pt x="90191" y="352472"/>
                </a:lnTo>
                <a:lnTo>
                  <a:pt x="130240" y="371330"/>
                </a:lnTo>
                <a:lnTo>
                  <a:pt x="174661" y="380430"/>
                </a:lnTo>
                <a:lnTo>
                  <a:pt x="190207" y="381063"/>
                </a:lnTo>
                <a:lnTo>
                  <a:pt x="205807" y="380430"/>
                </a:lnTo>
                <a:lnTo>
                  <a:pt x="250366" y="371330"/>
                </a:lnTo>
                <a:lnTo>
                  <a:pt x="290517" y="352472"/>
                </a:lnTo>
                <a:lnTo>
                  <a:pt x="324919" y="325196"/>
                </a:lnTo>
                <a:lnTo>
                  <a:pt x="352231" y="290843"/>
                </a:lnTo>
                <a:lnTo>
                  <a:pt x="371113" y="250754"/>
                </a:lnTo>
                <a:lnTo>
                  <a:pt x="380224" y="206269"/>
                </a:lnTo>
                <a:lnTo>
                  <a:pt x="380858" y="190696"/>
                </a:lnTo>
                <a:lnTo>
                  <a:pt x="380224" y="175120"/>
                </a:lnTo>
                <a:lnTo>
                  <a:pt x="371113" y="130603"/>
                </a:lnTo>
                <a:lnTo>
                  <a:pt x="352231" y="90456"/>
                </a:lnTo>
                <a:lnTo>
                  <a:pt x="324919" y="56031"/>
                </a:lnTo>
                <a:lnTo>
                  <a:pt x="290517" y="28684"/>
                </a:lnTo>
                <a:lnTo>
                  <a:pt x="250366" y="9767"/>
                </a:lnTo>
                <a:lnTo>
                  <a:pt x="205807" y="635"/>
                </a:lnTo>
                <a:lnTo>
                  <a:pt x="19020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5015067" y="2193931"/>
            <a:ext cx="600075" cy="600075"/>
          </a:xfrm>
          <a:custGeom>
            <a:avLst/>
            <a:gdLst/>
            <a:ahLst/>
            <a:cxnLst/>
            <a:rect l="l" t="t" r="r" b="b"/>
            <a:pathLst>
              <a:path w="800100" h="800100">
                <a:moveTo>
                  <a:pt x="400202" y="0"/>
                </a:moveTo>
                <a:lnTo>
                  <a:pt x="335733" y="5292"/>
                </a:lnTo>
                <a:lnTo>
                  <a:pt x="274412" y="20594"/>
                </a:lnTo>
                <a:lnTo>
                  <a:pt x="217095" y="45046"/>
                </a:lnTo>
                <a:lnTo>
                  <a:pt x="164640" y="77787"/>
                </a:lnTo>
                <a:lnTo>
                  <a:pt x="117904" y="117957"/>
                </a:lnTo>
                <a:lnTo>
                  <a:pt x="77744" y="164695"/>
                </a:lnTo>
                <a:lnTo>
                  <a:pt x="45016" y="217141"/>
                </a:lnTo>
                <a:lnTo>
                  <a:pt x="20578" y="274434"/>
                </a:lnTo>
                <a:lnTo>
                  <a:pt x="5287" y="335713"/>
                </a:lnTo>
                <a:lnTo>
                  <a:pt x="0" y="400118"/>
                </a:lnTo>
                <a:lnTo>
                  <a:pt x="1339" y="432691"/>
                </a:lnTo>
                <a:lnTo>
                  <a:pt x="11736" y="495683"/>
                </a:lnTo>
                <a:lnTo>
                  <a:pt x="31707" y="555089"/>
                </a:lnTo>
                <a:lnTo>
                  <a:pt x="60397" y="610055"/>
                </a:lnTo>
                <a:lnTo>
                  <a:pt x="96948" y="659727"/>
                </a:lnTo>
                <a:lnTo>
                  <a:pt x="140504" y="703251"/>
                </a:lnTo>
                <a:lnTo>
                  <a:pt x="190206" y="739772"/>
                </a:lnTo>
                <a:lnTo>
                  <a:pt x="245199" y="768436"/>
                </a:lnTo>
                <a:lnTo>
                  <a:pt x="304625" y="788387"/>
                </a:lnTo>
                <a:lnTo>
                  <a:pt x="367628" y="798773"/>
                </a:lnTo>
                <a:lnTo>
                  <a:pt x="400202" y="800111"/>
                </a:lnTo>
                <a:lnTo>
                  <a:pt x="432723" y="798773"/>
                </a:lnTo>
                <a:lnTo>
                  <a:pt x="495633" y="788387"/>
                </a:lnTo>
                <a:lnTo>
                  <a:pt x="554986" y="768436"/>
                </a:lnTo>
                <a:lnTo>
                  <a:pt x="609923" y="739772"/>
                </a:lnTo>
                <a:lnTo>
                  <a:pt x="659584" y="703251"/>
                </a:lnTo>
                <a:lnTo>
                  <a:pt x="703111" y="659727"/>
                </a:lnTo>
                <a:lnTo>
                  <a:pt x="739643" y="610055"/>
                </a:lnTo>
                <a:lnTo>
                  <a:pt x="768323" y="555089"/>
                </a:lnTo>
                <a:lnTo>
                  <a:pt x="788290" y="495683"/>
                </a:lnTo>
                <a:lnTo>
                  <a:pt x="798685" y="432691"/>
                </a:lnTo>
                <a:lnTo>
                  <a:pt x="800025" y="400118"/>
                </a:lnTo>
                <a:lnTo>
                  <a:pt x="798685" y="367579"/>
                </a:lnTo>
                <a:lnTo>
                  <a:pt x="788290" y="304629"/>
                </a:lnTo>
                <a:lnTo>
                  <a:pt x="768323" y="245236"/>
                </a:lnTo>
                <a:lnTo>
                  <a:pt x="739643" y="190259"/>
                </a:lnTo>
                <a:lnTo>
                  <a:pt x="703111" y="140559"/>
                </a:lnTo>
                <a:lnTo>
                  <a:pt x="659584" y="96998"/>
                </a:lnTo>
                <a:lnTo>
                  <a:pt x="609923" y="60434"/>
                </a:lnTo>
                <a:lnTo>
                  <a:pt x="554986" y="31730"/>
                </a:lnTo>
                <a:lnTo>
                  <a:pt x="495633" y="11745"/>
                </a:lnTo>
                <a:lnTo>
                  <a:pt x="432723" y="1340"/>
                </a:lnTo>
                <a:lnTo>
                  <a:pt x="40020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 txBox="1"/>
          <p:nvPr/>
        </p:nvSpPr>
        <p:spPr>
          <a:xfrm>
            <a:off x="1847950" y="3934837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10%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47950" y="3527417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15%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135982" y="2694051"/>
            <a:ext cx="5164931" cy="0"/>
          </a:xfrm>
          <a:custGeom>
            <a:avLst/>
            <a:gdLst/>
            <a:ahLst/>
            <a:cxnLst/>
            <a:rect l="l" t="t" r="r" b="b"/>
            <a:pathLst>
              <a:path w="6886575">
                <a:moveTo>
                  <a:pt x="0" y="0"/>
                </a:moveTo>
                <a:lnTo>
                  <a:pt x="688657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5236369" y="1558195"/>
            <a:ext cx="0" cy="192881"/>
          </a:xfrm>
          <a:custGeom>
            <a:avLst/>
            <a:gdLst/>
            <a:ahLst/>
            <a:cxnLst/>
            <a:rect l="l" t="t" r="r" b="b"/>
            <a:pathLst>
              <a:path h="257175">
                <a:moveTo>
                  <a:pt x="0" y="0"/>
                </a:moveTo>
                <a:lnTo>
                  <a:pt x="0" y="25717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5236369" y="1867757"/>
            <a:ext cx="0" cy="931069"/>
          </a:xfrm>
          <a:custGeom>
            <a:avLst/>
            <a:gdLst/>
            <a:ahLst/>
            <a:cxnLst/>
            <a:rect l="l" t="t" r="r" b="b"/>
            <a:pathLst>
              <a:path h="1241425">
                <a:moveTo>
                  <a:pt x="0" y="0"/>
                </a:moveTo>
                <a:lnTo>
                  <a:pt x="0" y="1241425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5236369" y="2915507"/>
            <a:ext cx="0" cy="1071563"/>
          </a:xfrm>
          <a:custGeom>
            <a:avLst/>
            <a:gdLst/>
            <a:ahLst/>
            <a:cxnLst/>
            <a:rect l="l" t="t" r="r" b="b"/>
            <a:pathLst>
              <a:path h="1428750">
                <a:moveTo>
                  <a:pt x="0" y="0"/>
                </a:moveTo>
                <a:lnTo>
                  <a:pt x="0" y="142875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 txBox="1"/>
          <p:nvPr/>
        </p:nvSpPr>
        <p:spPr>
          <a:xfrm>
            <a:off x="1847950" y="2913793"/>
            <a:ext cx="4851559" cy="353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r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ovid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  <a:p>
            <a:pPr marL="9525">
              <a:spcBef>
                <a:spcPts val="604"/>
              </a:spcBef>
            </a:pP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20%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847950" y="2720454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25%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847950" y="1744217"/>
            <a:ext cx="3973830" cy="7309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r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Digi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Star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  <a:p>
            <a:pPr marL="9525">
              <a:spcBef>
                <a:spcPts val="251"/>
              </a:spcBef>
            </a:pP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35%</a:t>
            </a: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endParaRPr sz="900">
              <a:latin typeface="Times New Roman"/>
              <a:cs typeface="Times New Roman"/>
            </a:endParaRPr>
          </a:p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847950" y="1506034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40%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62243" y="4106120"/>
            <a:ext cx="15716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069536" y="4106120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10%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29443" y="4106120"/>
            <a:ext cx="1580198" cy="361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144" algn="ctr">
              <a:tabLst>
                <a:tab pos="1042988" algn="l"/>
              </a:tabLst>
            </a:pP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15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%	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20%</a:t>
            </a:r>
            <a:endParaRPr sz="900">
              <a:latin typeface="Calibri"/>
              <a:cs typeface="Calibri"/>
            </a:endParaRPr>
          </a:p>
          <a:p>
            <a:pPr algn="ctr">
              <a:spcBef>
                <a:spcPts val="334"/>
              </a:spcBef>
            </a:pPr>
            <a:r>
              <a:rPr sz="1200" spc="-26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eal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spc="-19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at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Ene</a:t>
            </a:r>
            <a:r>
              <a:rPr sz="1200" spc="-30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gy</a:t>
            </a:r>
            <a:r>
              <a:rPr sz="1200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spc="-1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ng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62864" y="4106120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25%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198603" y="4106120"/>
            <a:ext cx="2143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30%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936902" y="2792349"/>
            <a:ext cx="75057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3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169533" y="1622869"/>
            <a:ext cx="59293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o-Aspi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917222" y="3490074"/>
            <a:ext cx="50149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ilots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92617" y="1501297"/>
            <a:ext cx="184666" cy="254555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525"/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spc="-8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spc="-26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200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ov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-I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n/M</a:t>
            </a:r>
            <a:r>
              <a:rPr sz="1200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App</a:t>
            </a:r>
            <a:r>
              <a:rPr sz="12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spc="-2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sz="1200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2281239" y="1605820"/>
            <a:ext cx="121444" cy="121444"/>
          </a:xfrm>
          <a:custGeom>
            <a:avLst/>
            <a:gdLst/>
            <a:ahLst/>
            <a:cxnLst/>
            <a:rect l="l" t="t" r="r" b="b"/>
            <a:pathLst>
              <a:path w="161925" h="161925">
                <a:moveTo>
                  <a:pt x="80685" y="0"/>
                </a:moveTo>
                <a:lnTo>
                  <a:pt x="39910" y="11149"/>
                </a:lnTo>
                <a:lnTo>
                  <a:pt x="10988" y="40184"/>
                </a:lnTo>
                <a:lnTo>
                  <a:pt x="42" y="80512"/>
                </a:lnTo>
                <a:lnTo>
                  <a:pt x="0" y="81714"/>
                </a:lnTo>
                <a:lnTo>
                  <a:pt x="1408" y="96155"/>
                </a:lnTo>
                <a:lnTo>
                  <a:pt x="19305" y="133428"/>
                </a:lnTo>
                <a:lnTo>
                  <a:pt x="53114" y="156915"/>
                </a:lnTo>
                <a:lnTo>
                  <a:pt x="81575" y="161922"/>
                </a:lnTo>
                <a:lnTo>
                  <a:pt x="96037" y="160535"/>
                </a:lnTo>
                <a:lnTo>
                  <a:pt x="133372" y="142676"/>
                </a:lnTo>
                <a:lnTo>
                  <a:pt x="156903" y="108912"/>
                </a:lnTo>
                <a:lnTo>
                  <a:pt x="161920" y="80512"/>
                </a:lnTo>
                <a:lnTo>
                  <a:pt x="160539" y="66006"/>
                </a:lnTo>
                <a:lnTo>
                  <a:pt x="142703" y="28586"/>
                </a:lnTo>
                <a:lnTo>
                  <a:pt x="109001" y="5022"/>
                </a:lnTo>
                <a:lnTo>
                  <a:pt x="80685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 txBox="1"/>
          <p:nvPr/>
        </p:nvSpPr>
        <p:spPr>
          <a:xfrm>
            <a:off x="2216944" y="1595673"/>
            <a:ext cx="2893219" cy="138499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 anchor="ctr">
            <a:spAutoFit/>
          </a:bodyPr>
          <a:lstStyle/>
          <a:p>
            <a:pPr marL="240506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Inbou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ect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/</a:t>
            </a:r>
            <a:r>
              <a:rPr sz="900" spc="-5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26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/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lish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ervi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actio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85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Likelihood of Using</a:t>
            </a:r>
            <a:r>
              <a:rPr lang="en-US" dirty="0" smtClean="0"/>
              <a:t> Ameren Program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1016508"/>
            <a:ext cx="4572000" cy="564642"/>
          </a:xfrm>
          <a:prstGeom prst="rect">
            <a:avLst/>
          </a:prstGeom>
        </p:spPr>
        <p:txBody>
          <a:bodyPr>
            <a:spAutoFit/>
          </a:bodyPr>
          <a:lstStyle/>
          <a:p>
            <a:pPr marR="3810">
              <a:lnSpc>
                <a:spcPct val="85000"/>
              </a:lnSpc>
              <a:spcBef>
                <a:spcPts val="1193"/>
              </a:spcBef>
            </a:pPr>
            <a:r>
              <a:rPr lang="en-US" sz="1200" b="1" i="1" dirty="0">
                <a:solidFill>
                  <a:srgbClr val="0A60B8"/>
                </a:solidFill>
                <a:latin typeface="Calibri"/>
                <a:cs typeface="Calibri"/>
              </a:rPr>
              <a:t>Movi</a:t>
            </a:r>
            <a:r>
              <a:rPr lang="en-US" sz="120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lang="en-US" sz="1200" b="1" i="1" spc="4" dirty="0">
                <a:solidFill>
                  <a:srgbClr val="0A60B8"/>
                </a:solidFill>
                <a:latin typeface="Calibri"/>
                <a:cs typeface="Calibri"/>
              </a:rPr>
              <a:t>g</a:t>
            </a:r>
            <a:r>
              <a:rPr lang="en-US" sz="1200" b="1" i="1" dirty="0">
                <a:solidFill>
                  <a:srgbClr val="0A60B8"/>
                </a:solidFill>
                <a:latin typeface="Calibri"/>
                <a:cs typeface="Calibri"/>
              </a:rPr>
              <a:t>?</a:t>
            </a:r>
            <a:r>
              <a:rPr lang="en-US" sz="120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Use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lang="en-US" sz="120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lang="en-US" sz="120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mobile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app 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schedule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lang="en-US" sz="12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at yo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ad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ress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 tu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lang="en-US" sz="12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on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ad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ress within minu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es.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nee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pen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 time </a:t>
            </a:r>
            <a:r>
              <a:rPr lang="en-US" sz="1200" i="1" spc="-8" dirty="0" smtClean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spc="-4" dirty="0" smtClean="0">
                <a:solidFill>
                  <a:srgbClr val="333333"/>
                </a:solidFill>
                <a:latin typeface="Calibri"/>
                <a:cs typeface="Calibri"/>
              </a:rPr>
              <a:t>alling.</a:t>
            </a:r>
            <a:endParaRPr lang="en-US" sz="1200" dirty="0">
              <a:latin typeface="Calibri"/>
              <a:cs typeface="Calibri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067965"/>
              </p:ext>
            </p:extLst>
          </p:nvPr>
        </p:nvGraphicFramePr>
        <p:xfrm>
          <a:off x="1676400" y="2190750"/>
          <a:ext cx="5943602" cy="1276350"/>
        </p:xfrm>
        <a:graphic>
          <a:graphicData uri="http://schemas.openxmlformats.org/drawingml/2006/table">
            <a:tbl>
              <a:tblPr/>
              <a:tblGrid>
                <a:gridCol w="1600203">
                  <a:extLst>
                    <a:ext uri="{9D8B030D-6E8A-4147-A177-3AD203B41FA5}">
                      <a16:colId xmlns:a16="http://schemas.microsoft.com/office/drawing/2014/main" val="304716866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79094792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49528198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424821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51733154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967802150"/>
                    </a:ext>
                  </a:extLst>
                </a:gridCol>
                <a:gridCol w="685799">
                  <a:extLst>
                    <a:ext uri="{9D8B030D-6E8A-4147-A177-3AD203B41FA5}">
                      <a16:colId xmlns:a16="http://schemas.microsoft.com/office/drawing/2014/main" val="60248086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Selected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9295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Proud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Providers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Eco-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Aspirers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Skeptical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Savers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Digital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Autopilots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4978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Definitely Would Use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979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Probably Would Use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1100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Probably Would Not Use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3096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Definitely Would Not Use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984613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1373841" y="4457807"/>
            <a:ext cx="5499259" cy="514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onsh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hese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78606" marR="0" lvl="0" indent="0" algn="l" defTabSz="914400" rtl="0" eaLnBrk="1" fontAlgn="auto" latinLnBrk="0" hangingPunct="1">
              <a:lnSpc>
                <a:spcPct val="100000"/>
              </a:lnSpc>
              <a:spcBef>
                <a:spcPts val="78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5459" algn="l"/>
              </a:tabLst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120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l;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80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67972" y="4857750"/>
            <a:ext cx="152400" cy="1143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58352" y="4857750"/>
            <a:ext cx="152400" cy="114300"/>
          </a:xfrm>
          <a:prstGeom prst="rect">
            <a:avLst/>
          </a:prstGeom>
          <a:solidFill>
            <a:srgbClr val="F2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912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Program on </a:t>
            </a:r>
            <a:r>
              <a:rPr lang="en-US" u="sng" dirty="0" smtClean="0"/>
              <a:t>Perception of Ameren</a:t>
            </a:r>
            <a:endParaRPr lang="en-US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591392"/>
              </p:ext>
            </p:extLst>
          </p:nvPr>
        </p:nvGraphicFramePr>
        <p:xfrm>
          <a:off x="1905000" y="2190750"/>
          <a:ext cx="5445043" cy="1276350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99932956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9020354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99506314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6127204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07475807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523974837"/>
                    </a:ext>
                  </a:extLst>
                </a:gridCol>
                <a:gridCol w="720643">
                  <a:extLst>
                    <a:ext uri="{9D8B030D-6E8A-4147-A177-3AD203B41FA5}">
                      <a16:colId xmlns:a16="http://schemas.microsoft.com/office/drawing/2014/main" val="32772707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Selected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35761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Proud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Providers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Eco-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Aspirers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Skeptical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Savers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Digital</a:t>
                      </a:r>
                      <a:b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Starters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Autopilots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9533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Significantly Improve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918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Somewhat Improve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347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Slightly Improve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2733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Would Not Improve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632523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3300"/>
                          </a:solidFill>
                          <a:effectLst/>
                          <a:latin typeface="Calibri" panose="020F0502020204030204" pitchFamily="34" charset="0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23363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0" y="1016508"/>
            <a:ext cx="4572000" cy="564642"/>
          </a:xfrm>
          <a:prstGeom prst="rect">
            <a:avLst/>
          </a:prstGeom>
        </p:spPr>
        <p:txBody>
          <a:bodyPr>
            <a:spAutoFit/>
          </a:bodyPr>
          <a:lstStyle/>
          <a:p>
            <a:pPr marR="3810">
              <a:lnSpc>
                <a:spcPct val="85000"/>
              </a:lnSpc>
              <a:spcBef>
                <a:spcPts val="1193"/>
              </a:spcBef>
            </a:pPr>
            <a:r>
              <a:rPr lang="en-US" sz="1200" b="1" i="1" dirty="0">
                <a:solidFill>
                  <a:srgbClr val="0A60B8"/>
                </a:solidFill>
                <a:latin typeface="Calibri"/>
                <a:cs typeface="Calibri"/>
              </a:rPr>
              <a:t>Movi</a:t>
            </a:r>
            <a:r>
              <a:rPr lang="en-US" sz="120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lang="en-US" sz="1200" b="1" i="1" spc="4" dirty="0">
                <a:solidFill>
                  <a:srgbClr val="0A60B8"/>
                </a:solidFill>
                <a:latin typeface="Calibri"/>
                <a:cs typeface="Calibri"/>
              </a:rPr>
              <a:t>g</a:t>
            </a:r>
            <a:r>
              <a:rPr lang="en-US" sz="1200" b="1" i="1" dirty="0">
                <a:solidFill>
                  <a:srgbClr val="0A60B8"/>
                </a:solidFill>
                <a:latin typeface="Calibri"/>
                <a:cs typeface="Calibri"/>
              </a:rPr>
              <a:t>?</a:t>
            </a:r>
            <a:r>
              <a:rPr lang="en-US" sz="120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Use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lang="en-US" sz="120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lang="en-US" sz="120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mobile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app 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schedule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tu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lang="en-US" sz="12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at yo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ad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ress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 tu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nin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lang="en-US" sz="12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on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lang="en-US" sz="120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tricity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ad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ress within minu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es.</a:t>
            </a:r>
            <a:r>
              <a:rPr lang="en-US" sz="12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nee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lang="en-US" sz="120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lang="en-US" sz="120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lang="en-US" sz="1200" i="1" spc="-4" dirty="0">
                <a:solidFill>
                  <a:srgbClr val="333333"/>
                </a:solidFill>
                <a:latin typeface="Calibri"/>
                <a:cs typeface="Calibri"/>
              </a:rPr>
              <a:t>pen</a:t>
            </a:r>
            <a:r>
              <a:rPr lang="en-US" sz="1200" i="1" dirty="0">
                <a:solidFill>
                  <a:srgbClr val="333333"/>
                </a:solidFill>
                <a:latin typeface="Calibri"/>
                <a:cs typeface="Calibri"/>
              </a:rPr>
              <a:t>d time </a:t>
            </a:r>
            <a:r>
              <a:rPr lang="en-US" sz="1200" i="1" spc="-8" dirty="0" smtClean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lang="en-US" sz="1200" i="1" spc="-4" dirty="0" smtClean="0">
                <a:solidFill>
                  <a:srgbClr val="333333"/>
                </a:solidFill>
                <a:latin typeface="Calibri"/>
                <a:cs typeface="Calibri"/>
              </a:rPr>
              <a:t>alling.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7" name="object 10"/>
          <p:cNvSpPr txBox="1"/>
          <p:nvPr/>
        </p:nvSpPr>
        <p:spPr>
          <a:xfrm>
            <a:off x="1373841" y="4457807"/>
            <a:ext cx="5499259" cy="514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onsh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hese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78606" marR="0" lvl="0" indent="0" algn="l" defTabSz="914400" rtl="0" eaLnBrk="1" fontAlgn="auto" latinLnBrk="0" hangingPunct="1">
              <a:lnSpc>
                <a:spcPct val="100000"/>
              </a:lnSpc>
              <a:spcBef>
                <a:spcPts val="78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5459" algn="l"/>
              </a:tabLst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120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l;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80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67972" y="4857750"/>
            <a:ext cx="152400" cy="1143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58352" y="4857750"/>
            <a:ext cx="152400" cy="114300"/>
          </a:xfrm>
          <a:prstGeom prst="rect">
            <a:avLst/>
          </a:prstGeom>
          <a:solidFill>
            <a:srgbClr val="F2DC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1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80898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537" y="0"/>
                </a:moveTo>
                <a:lnTo>
                  <a:pt x="0" y="0"/>
                </a:lnTo>
                <a:lnTo>
                  <a:pt x="531368" y="531240"/>
                </a:lnTo>
                <a:lnTo>
                  <a:pt x="0" y="1062481"/>
                </a:lnTo>
                <a:lnTo>
                  <a:pt x="2391537" y="1062481"/>
                </a:lnTo>
                <a:lnTo>
                  <a:pt x="2922778" y="531240"/>
                </a:lnTo>
                <a:lnTo>
                  <a:pt x="2391537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1507626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397" y="0"/>
                </a:moveTo>
                <a:lnTo>
                  <a:pt x="0" y="0"/>
                </a:lnTo>
                <a:lnTo>
                  <a:pt x="0" y="1062481"/>
                </a:lnTo>
                <a:lnTo>
                  <a:pt x="2391397" y="1062481"/>
                </a:lnTo>
                <a:lnTo>
                  <a:pt x="2922638" y="531240"/>
                </a:lnTo>
                <a:lnTo>
                  <a:pt x="2391397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 txBox="1"/>
          <p:nvPr/>
        </p:nvSpPr>
        <p:spPr>
          <a:xfrm>
            <a:off x="1420196" y="1698116"/>
            <a:ext cx="60350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7239">
              <a:tabLst>
                <a:tab pos="2645569" algn="l"/>
              </a:tabLst>
            </a:pP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i="1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Durin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b="1" i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I</a:t>
            </a:r>
            <a:r>
              <a:rPr spc="-11" dirty="0"/>
              <a:t>n</a:t>
            </a:r>
            <a:r>
              <a:rPr spc="-4" dirty="0"/>
              <a:t>novation</a:t>
            </a:r>
            <a:r>
              <a:rPr spc="-8" dirty="0"/>
              <a:t> </a:t>
            </a:r>
            <a:r>
              <a:rPr spc="-4" dirty="0"/>
              <a:t>O</a:t>
            </a:r>
            <a:r>
              <a:rPr spc="-8" dirty="0"/>
              <a:t>p</a:t>
            </a:r>
            <a:r>
              <a:rPr spc="-4" dirty="0"/>
              <a:t>port</a:t>
            </a:r>
            <a:r>
              <a:rPr spc="-15" dirty="0"/>
              <a:t>u</a:t>
            </a:r>
            <a:r>
              <a:rPr spc="-4" dirty="0"/>
              <a:t>ni</a:t>
            </a:r>
            <a:r>
              <a:rPr spc="-15" dirty="0"/>
              <a:t>t</a:t>
            </a:r>
            <a:r>
              <a:rPr dirty="0">
                <a:latin typeface="Calibri"/>
                <a:cs typeface="Calibri"/>
              </a:rPr>
              <a:t>ies</a:t>
            </a:r>
            <a:r>
              <a:rPr spc="15" dirty="0"/>
              <a:t> </a:t>
            </a:r>
            <a:r>
              <a:rPr spc="-4" dirty="0"/>
              <a:t>Par</a:t>
            </a:r>
            <a:r>
              <a:rPr dirty="0">
                <a:latin typeface="Calibri"/>
                <a:cs typeface="Calibri"/>
              </a:rPr>
              <a:t>t</a:t>
            </a:r>
            <a:r>
              <a:rPr spc="8" dirty="0"/>
              <a:t> </a:t>
            </a:r>
            <a:r>
              <a:rPr spc="-4" dirty="0"/>
              <a:t>3:</a:t>
            </a:r>
            <a:r>
              <a:rPr spc="-8" dirty="0"/>
              <a:t> P</a:t>
            </a:r>
            <a:r>
              <a:rPr spc="-4" dirty="0"/>
              <a:t>o</a:t>
            </a:r>
            <a:r>
              <a:rPr dirty="0">
                <a:latin typeface="Calibri"/>
                <a:cs typeface="Calibri"/>
              </a:rPr>
              <a:t>s</a:t>
            </a:r>
            <a:r>
              <a:rPr spc="-4" dirty="0"/>
              <a:t>t-M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ve</a:t>
            </a:r>
          </a:p>
        </p:txBody>
      </p:sp>
      <p:sp>
        <p:nvSpPr>
          <p:cNvPr id="6" name="object 6"/>
          <p:cNvSpPr/>
          <p:nvPr/>
        </p:nvSpPr>
        <p:spPr>
          <a:xfrm>
            <a:off x="1420196" y="1698117"/>
            <a:ext cx="6035040" cy="1175861"/>
          </a:xfrm>
          <a:custGeom>
            <a:avLst/>
            <a:gdLst/>
            <a:ahLst/>
            <a:cxnLst/>
            <a:rect l="l" t="t" r="r" b="b"/>
            <a:pathLst>
              <a:path w="8046720" h="1567814">
                <a:moveTo>
                  <a:pt x="0" y="1567561"/>
                </a:moveTo>
                <a:lnTo>
                  <a:pt x="8046720" y="1567561"/>
                </a:lnTo>
                <a:lnTo>
                  <a:pt x="8046720" y="0"/>
                </a:lnTo>
                <a:lnTo>
                  <a:pt x="0" y="0"/>
                </a:lnTo>
                <a:lnTo>
                  <a:pt x="0" y="156756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5244465" y="1958911"/>
            <a:ext cx="2192179" cy="797243"/>
          </a:xfrm>
          <a:custGeom>
            <a:avLst/>
            <a:gdLst/>
            <a:ahLst/>
            <a:cxnLst/>
            <a:rect l="l" t="t" r="r" b="b"/>
            <a:pathLst>
              <a:path w="2922904" h="1062989">
                <a:moveTo>
                  <a:pt x="2391409" y="0"/>
                </a:moveTo>
                <a:lnTo>
                  <a:pt x="0" y="0"/>
                </a:lnTo>
                <a:lnTo>
                  <a:pt x="531240" y="531240"/>
                </a:lnTo>
                <a:lnTo>
                  <a:pt x="0" y="1062481"/>
                </a:lnTo>
                <a:lnTo>
                  <a:pt x="2391409" y="1062481"/>
                </a:lnTo>
                <a:lnTo>
                  <a:pt x="2922651" y="531240"/>
                </a:lnTo>
                <a:lnTo>
                  <a:pt x="2391409" y="0"/>
                </a:lnTo>
                <a:close/>
              </a:path>
            </a:pathLst>
          </a:custGeom>
          <a:solidFill>
            <a:srgbClr val="052F5C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5994654" y="2273160"/>
            <a:ext cx="69294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200" b="1" i="1" spc="-23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b="1" i="1" spc="-3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1200" b="1" i="1" spc="-8" dirty="0">
                <a:solidFill>
                  <a:srgbClr val="FFFFFF"/>
                </a:solidFill>
                <a:latin typeface="Calibri"/>
                <a:cs typeface="Calibri"/>
              </a:rPr>
              <a:t>Mo</a:t>
            </a:r>
            <a:r>
              <a:rPr sz="1200" b="1" i="1" spc="-11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b="1" i="1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91897" rIns="0" bIns="0" rtlCol="0" anchor="ctr">
            <a:spAutoFit/>
          </a:bodyPr>
          <a:lstStyle/>
          <a:p>
            <a:pPr marL="9525"/>
            <a:r>
              <a:rPr u="heavy" spc="-4" dirty="0"/>
              <a:t>I</a:t>
            </a:r>
            <a:r>
              <a:rPr u="heavy" spc="-11" dirty="0"/>
              <a:t>d</a:t>
            </a:r>
            <a:r>
              <a:rPr u="heavy" spc="-8" dirty="0"/>
              <a:t>entifyin</a:t>
            </a:r>
            <a:r>
              <a:rPr u="heavy" dirty="0">
                <a:latin typeface="Calibri"/>
                <a:cs typeface="Calibri"/>
              </a:rPr>
              <a:t>g</a:t>
            </a:r>
            <a:r>
              <a:rPr u="heavy" spc="15" dirty="0"/>
              <a:t> </a:t>
            </a:r>
            <a:r>
              <a:rPr u="heavy" spc="-4" dirty="0"/>
              <a:t>t</a:t>
            </a:r>
            <a:r>
              <a:rPr u="heavy" spc="-11" dirty="0"/>
              <a:t>h</a:t>
            </a:r>
            <a:r>
              <a:rPr u="heavy" dirty="0">
                <a:latin typeface="Calibri"/>
                <a:cs typeface="Calibri"/>
              </a:rPr>
              <a:t>e</a:t>
            </a:r>
            <a:r>
              <a:rPr u="heavy" spc="8" dirty="0"/>
              <a:t> </a:t>
            </a:r>
            <a:r>
              <a:rPr u="heavy" spc="-4" dirty="0"/>
              <a:t>Issue:</a:t>
            </a:r>
            <a:r>
              <a:rPr dirty="0">
                <a:latin typeface="Calibri"/>
                <a:cs typeface="Calibri"/>
              </a:rPr>
              <a:t> Energy </a:t>
            </a:r>
            <a:r>
              <a:rPr spc="-4" dirty="0"/>
              <a:t>A</a:t>
            </a:r>
            <a:r>
              <a:rPr spc="-11" dirty="0"/>
              <a:t>d</a:t>
            </a:r>
            <a:r>
              <a:rPr spc="-8" dirty="0"/>
              <a:t>vis</a:t>
            </a:r>
            <a:r>
              <a:rPr dirty="0"/>
              <a:t>o</a:t>
            </a:r>
            <a:r>
              <a:rPr spc="-4" dirty="0"/>
              <a:t>r</a:t>
            </a:r>
            <a:r>
              <a:rPr dirty="0">
                <a:latin typeface="Calibri"/>
                <a:cs typeface="Calibri"/>
              </a:rPr>
              <a:t>y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S</a:t>
            </a:r>
            <a:r>
              <a:rPr spc="4" dirty="0"/>
              <a:t>e</a:t>
            </a:r>
            <a:r>
              <a:rPr spc="-4" dirty="0"/>
              <a:t>rvi</a:t>
            </a:r>
            <a:r>
              <a:rPr spc="4" dirty="0"/>
              <a:t>c</a:t>
            </a:r>
            <a:r>
              <a:rPr spc="-4" dirty="0"/>
              <a:t>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25355" y="742950"/>
            <a:ext cx="2694622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usto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Inte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res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Ene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Expe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rtise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00585" y="1503140"/>
            <a:ext cx="1993583" cy="8240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ct val="85000"/>
              </a:lnSpc>
            </a:pP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L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o</a:t>
            </a:r>
            <a:r>
              <a:rPr sz="1050" b="1" i="1" spc="4" dirty="0">
                <a:solidFill>
                  <a:srgbClr val="F89342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king</a:t>
            </a:r>
            <a:r>
              <a:rPr sz="1050" b="1" i="1" spc="-23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f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a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n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w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washe</a:t>
            </a:r>
            <a:r>
              <a:rPr sz="1050" b="1" i="1" spc="-68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,</a:t>
            </a:r>
            <a:r>
              <a:rPr sz="1050" b="1" i="1" spc="-23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d</a:t>
            </a:r>
            <a:r>
              <a:rPr sz="1050" b="1" i="1" spc="8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y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15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or o</a:t>
            </a:r>
            <a:r>
              <a:rPr sz="1050" b="1" i="1" spc="4" dirty="0">
                <a:solidFill>
                  <a:srgbClr val="F89342"/>
                </a:solidFill>
                <a:latin typeface="Calibri"/>
                <a:cs typeface="Calibri"/>
              </a:rPr>
              <a:t>t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he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26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applia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n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c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?</a:t>
            </a:r>
            <a:r>
              <a:rPr sz="1050" b="1" i="1" spc="-15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Amere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 Applian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Helpe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and hot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line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of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ad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whi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odels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ll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sav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bill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514484" y="3252716"/>
            <a:ext cx="393383" cy="400526"/>
          </a:xfrm>
          <a:custGeom>
            <a:avLst/>
            <a:gdLst/>
            <a:ahLst/>
            <a:cxnLst/>
            <a:rect l="l" t="t" r="r" b="b"/>
            <a:pathLst>
              <a:path w="524510" h="534035">
                <a:moveTo>
                  <a:pt x="0" y="533452"/>
                </a:moveTo>
                <a:lnTo>
                  <a:pt x="523935" y="533452"/>
                </a:lnTo>
                <a:lnTo>
                  <a:pt x="523935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2907436" y="3252716"/>
            <a:ext cx="1172051" cy="400526"/>
          </a:xfrm>
          <a:custGeom>
            <a:avLst/>
            <a:gdLst/>
            <a:ahLst/>
            <a:cxnLst/>
            <a:rect l="l" t="t" r="r" b="b"/>
            <a:pathLst>
              <a:path w="1562735" h="534035">
                <a:moveTo>
                  <a:pt x="0" y="533452"/>
                </a:moveTo>
                <a:lnTo>
                  <a:pt x="1562383" y="533452"/>
                </a:lnTo>
                <a:lnTo>
                  <a:pt x="1562383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FDEAD9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518042" y="3099199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31"/>
                </a:lnTo>
              </a:path>
            </a:pathLst>
          </a:custGeom>
          <a:ln w="94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 txBox="1"/>
          <p:nvPr/>
        </p:nvSpPr>
        <p:spPr>
          <a:xfrm>
            <a:off x="2605035" y="340048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90986" y="340048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49%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18219" y="3652838"/>
            <a:ext cx="389573" cy="0"/>
          </a:xfrm>
          <a:custGeom>
            <a:avLst/>
            <a:gdLst/>
            <a:ahLst/>
            <a:cxnLst/>
            <a:rect l="l" t="t" r="r" b="b"/>
            <a:pathLst>
              <a:path w="519430">
                <a:moveTo>
                  <a:pt x="0" y="0"/>
                </a:moveTo>
                <a:lnTo>
                  <a:pt x="5190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2518219" y="3252788"/>
            <a:ext cx="389573" cy="0"/>
          </a:xfrm>
          <a:custGeom>
            <a:avLst/>
            <a:gdLst/>
            <a:ahLst/>
            <a:cxnLst/>
            <a:rect l="l" t="t" r="r" b="b"/>
            <a:pathLst>
              <a:path w="519430">
                <a:moveTo>
                  <a:pt x="0" y="0"/>
                </a:moveTo>
                <a:lnTo>
                  <a:pt x="5190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2907506" y="3252788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2907506" y="3652838"/>
            <a:ext cx="1171575" cy="0"/>
          </a:xfrm>
          <a:custGeom>
            <a:avLst/>
            <a:gdLst/>
            <a:ahLst/>
            <a:cxnLst/>
            <a:rect l="l" t="t" r="r" b="b"/>
            <a:pathLst>
              <a:path w="1562100">
                <a:moveTo>
                  <a:pt x="0" y="0"/>
                </a:moveTo>
                <a:lnTo>
                  <a:pt x="15621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2907506" y="3252788"/>
            <a:ext cx="1171575" cy="0"/>
          </a:xfrm>
          <a:custGeom>
            <a:avLst/>
            <a:gdLst/>
            <a:ahLst/>
            <a:cxnLst/>
            <a:rect l="l" t="t" r="r" b="b"/>
            <a:pathLst>
              <a:path w="1562100">
                <a:moveTo>
                  <a:pt x="0" y="0"/>
                </a:moveTo>
                <a:lnTo>
                  <a:pt x="15621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4079081" y="3252788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 txBox="1"/>
          <p:nvPr/>
        </p:nvSpPr>
        <p:spPr>
          <a:xfrm>
            <a:off x="2524316" y="2921318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23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67266" y="2921318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23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89082" y="3388043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76653" y="3310890"/>
            <a:ext cx="59055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110" marR="3810" indent="-108585">
              <a:lnSpc>
                <a:spcPts val="1073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26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lihood </a:t>
            </a: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05050" y="1142619"/>
            <a:ext cx="1683068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plia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ce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“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ni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Ba</a:t>
            </a:r>
            <a:r>
              <a:rPr sz="1350" b="1" spc="3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”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66029" y="1503140"/>
            <a:ext cx="1707356" cy="1236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ct val="85000"/>
              </a:lnSpc>
            </a:pP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I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n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te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s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te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d</a:t>
            </a:r>
            <a:r>
              <a:rPr sz="1050" b="1" i="1" spc="-23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in solar</a:t>
            </a:r>
            <a:r>
              <a:rPr sz="1050" b="1" i="1" spc="-23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p</a:t>
            </a:r>
            <a:r>
              <a:rPr sz="1050" b="1" i="1" spc="4" dirty="0">
                <a:solidFill>
                  <a:srgbClr val="F89342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w</a:t>
            </a:r>
            <a:r>
              <a:rPr sz="1050" b="1" i="1" spc="-8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r</a:t>
            </a:r>
            <a:r>
              <a:rPr sz="1050" b="1" i="1" spc="-23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f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or yo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ur</a:t>
            </a:r>
            <a:r>
              <a:rPr sz="1050" b="1" i="1" spc="-15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F89342"/>
                </a:solidFill>
                <a:latin typeface="Calibri"/>
                <a:cs typeface="Calibri"/>
              </a:rPr>
              <a:t>h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o</a:t>
            </a:r>
            <a:r>
              <a:rPr sz="1050" b="1" i="1" spc="4" dirty="0">
                <a:solidFill>
                  <a:srgbClr val="F89342"/>
                </a:solidFill>
                <a:latin typeface="Calibri"/>
                <a:cs typeface="Calibri"/>
              </a:rPr>
              <a:t>m</a:t>
            </a:r>
            <a:r>
              <a:rPr sz="1050" b="1" i="1" spc="-11" dirty="0">
                <a:solidFill>
                  <a:srgbClr val="F89342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F89342"/>
                </a:solidFill>
                <a:latin typeface="Calibri"/>
                <a:cs typeface="Calibri"/>
              </a:rPr>
              <a:t>?</a:t>
            </a:r>
            <a:r>
              <a:rPr sz="1050" b="1" i="1" spc="-15" dirty="0">
                <a:solidFill>
                  <a:srgbClr val="F89342"/>
                </a:solidFill>
                <a:latin typeface="Calibri"/>
                <a:cs typeface="Calibri"/>
              </a:rPr>
              <a:t> </a:t>
            </a:r>
            <a:r>
              <a:rPr sz="1050" i="1" spc="-4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e’ll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help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wer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ques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tions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abo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ola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pa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el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learn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 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would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g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a 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ola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allatio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hom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e,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 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oul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on 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bill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ll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ven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hel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els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01996" y="1147477"/>
            <a:ext cx="176974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Solar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“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ni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Ba</a:t>
            </a:r>
            <a:r>
              <a:rPr sz="1350" b="1" spc="3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”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572000" y="1123950"/>
            <a:ext cx="0" cy="2797969"/>
          </a:xfrm>
          <a:custGeom>
            <a:avLst/>
            <a:gdLst/>
            <a:ahLst/>
            <a:cxnLst/>
            <a:rect l="l" t="t" r="r" b="b"/>
            <a:pathLst>
              <a:path h="3730625">
                <a:moveTo>
                  <a:pt x="0" y="0"/>
                </a:moveTo>
                <a:lnTo>
                  <a:pt x="0" y="3730625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5693661" y="3238568"/>
            <a:ext cx="421481" cy="400050"/>
          </a:xfrm>
          <a:custGeom>
            <a:avLst/>
            <a:gdLst/>
            <a:ahLst/>
            <a:cxnLst/>
            <a:rect l="l" t="t" r="r" b="b"/>
            <a:pathLst>
              <a:path w="561975" h="533400">
                <a:moveTo>
                  <a:pt x="0" y="533243"/>
                </a:moveTo>
                <a:lnTo>
                  <a:pt x="561876" y="533243"/>
                </a:lnTo>
                <a:lnTo>
                  <a:pt x="561876" y="0"/>
                </a:lnTo>
                <a:lnTo>
                  <a:pt x="0" y="0"/>
                </a:lnTo>
                <a:lnTo>
                  <a:pt x="0" y="533243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6115069" y="3238568"/>
            <a:ext cx="1143476" cy="400050"/>
          </a:xfrm>
          <a:custGeom>
            <a:avLst/>
            <a:gdLst/>
            <a:ahLst/>
            <a:cxnLst/>
            <a:rect l="l" t="t" r="r" b="b"/>
            <a:pathLst>
              <a:path w="1524634" h="533400">
                <a:moveTo>
                  <a:pt x="0" y="533243"/>
                </a:moveTo>
                <a:lnTo>
                  <a:pt x="1524055" y="533243"/>
                </a:lnTo>
                <a:lnTo>
                  <a:pt x="1524055" y="0"/>
                </a:lnTo>
                <a:lnTo>
                  <a:pt x="0" y="0"/>
                </a:lnTo>
                <a:lnTo>
                  <a:pt x="0" y="533243"/>
                </a:lnTo>
                <a:close/>
              </a:path>
            </a:pathLst>
          </a:custGeom>
          <a:solidFill>
            <a:srgbClr val="FDEAD9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5697218" y="3084784"/>
            <a:ext cx="0" cy="707708"/>
          </a:xfrm>
          <a:custGeom>
            <a:avLst/>
            <a:gdLst/>
            <a:ahLst/>
            <a:cxnLst/>
            <a:rect l="l" t="t" r="r" b="b"/>
            <a:pathLst>
              <a:path h="943610">
                <a:moveTo>
                  <a:pt x="0" y="0"/>
                </a:moveTo>
                <a:lnTo>
                  <a:pt x="0" y="943018"/>
                </a:lnTo>
              </a:path>
            </a:pathLst>
          </a:custGeom>
          <a:ln w="94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 txBox="1"/>
          <p:nvPr/>
        </p:nvSpPr>
        <p:spPr>
          <a:xfrm>
            <a:off x="5798440" y="3386134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584151" y="3386134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41%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697188" y="3638550"/>
            <a:ext cx="418148" cy="0"/>
          </a:xfrm>
          <a:custGeom>
            <a:avLst/>
            <a:gdLst/>
            <a:ahLst/>
            <a:cxnLst/>
            <a:rect l="l" t="t" r="r" b="b"/>
            <a:pathLst>
              <a:path w="557529">
                <a:moveTo>
                  <a:pt x="0" y="0"/>
                </a:moveTo>
                <a:lnTo>
                  <a:pt x="5571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6115050" y="3638550"/>
            <a:ext cx="1143000" cy="0"/>
          </a:xfrm>
          <a:custGeom>
            <a:avLst/>
            <a:gdLst/>
            <a:ahLst/>
            <a:cxnLst/>
            <a:rect l="l" t="t" r="r" b="b"/>
            <a:pathLst>
              <a:path w="1524000">
                <a:moveTo>
                  <a:pt x="0" y="0"/>
                </a:moveTo>
                <a:lnTo>
                  <a:pt x="1524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6115050" y="3238500"/>
            <a:ext cx="1143000" cy="0"/>
          </a:xfrm>
          <a:custGeom>
            <a:avLst/>
            <a:gdLst/>
            <a:ahLst/>
            <a:cxnLst/>
            <a:rect l="l" t="t" r="r" b="b"/>
            <a:pathLst>
              <a:path w="1524000">
                <a:moveTo>
                  <a:pt x="0" y="0"/>
                </a:moveTo>
                <a:lnTo>
                  <a:pt x="1524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6115050" y="3238500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5697188" y="3238500"/>
            <a:ext cx="418148" cy="0"/>
          </a:xfrm>
          <a:custGeom>
            <a:avLst/>
            <a:gdLst/>
            <a:ahLst/>
            <a:cxnLst/>
            <a:rect l="l" t="t" r="r" b="b"/>
            <a:pathLst>
              <a:path w="557529">
                <a:moveTo>
                  <a:pt x="0" y="0"/>
                </a:moveTo>
                <a:lnTo>
                  <a:pt x="5571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7258050" y="3238500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 txBox="1"/>
          <p:nvPr/>
        </p:nvSpPr>
        <p:spPr>
          <a:xfrm>
            <a:off x="6460999" y="2907125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7268622" y="337366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56%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03665" y="2907125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038154" y="3302432"/>
            <a:ext cx="59102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166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30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ihood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ts val="1166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612106" y="1489520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0" y="5981"/>
                </a:lnTo>
                <a:lnTo>
                  <a:pt x="312690" y="23298"/>
                </a:lnTo>
                <a:lnTo>
                  <a:pt x="247091" y="51013"/>
                </a:lnTo>
                <a:lnTo>
                  <a:pt x="187184" y="88184"/>
                </a:lnTo>
                <a:lnTo>
                  <a:pt x="133911" y="133873"/>
                </a:lnTo>
                <a:lnTo>
                  <a:pt x="88213" y="187141"/>
                </a:lnTo>
                <a:lnTo>
                  <a:pt x="51032" y="247046"/>
                </a:lnTo>
                <a:lnTo>
                  <a:pt x="23308" y="312651"/>
                </a:lnTo>
                <a:lnTo>
                  <a:pt x="5984" y="383015"/>
                </a:lnTo>
                <a:lnTo>
                  <a:pt x="0" y="457200"/>
                </a:lnTo>
                <a:lnTo>
                  <a:pt x="1515" y="494693"/>
                </a:lnTo>
                <a:lnTo>
                  <a:pt x="13287" y="567061"/>
                </a:lnTo>
                <a:lnTo>
                  <a:pt x="35929" y="635150"/>
                </a:lnTo>
                <a:lnTo>
                  <a:pt x="68499" y="698020"/>
                </a:lnTo>
                <a:lnTo>
                  <a:pt x="110057" y="754729"/>
                </a:lnTo>
                <a:lnTo>
                  <a:pt x="159660" y="804334"/>
                </a:lnTo>
                <a:lnTo>
                  <a:pt x="216367" y="845894"/>
                </a:lnTo>
                <a:lnTo>
                  <a:pt x="279238" y="878466"/>
                </a:lnTo>
                <a:lnTo>
                  <a:pt x="347330" y="901110"/>
                </a:lnTo>
                <a:lnTo>
                  <a:pt x="419702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689"/>
                </a:lnTo>
                <a:lnTo>
                  <a:pt x="901110" y="347297"/>
                </a:lnTo>
                <a:lnTo>
                  <a:pt x="878466" y="279195"/>
                </a:lnTo>
                <a:lnTo>
                  <a:pt x="845894" y="216322"/>
                </a:lnTo>
                <a:lnTo>
                  <a:pt x="804334" y="159618"/>
                </a:lnTo>
                <a:lnTo>
                  <a:pt x="754729" y="110023"/>
                </a:lnTo>
                <a:lnTo>
                  <a:pt x="698020" y="68475"/>
                </a:lnTo>
                <a:lnTo>
                  <a:pt x="635150" y="35915"/>
                </a:lnTo>
                <a:lnTo>
                  <a:pt x="567061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1987136" y="1641056"/>
            <a:ext cx="163830" cy="181928"/>
          </a:xfrm>
          <a:custGeom>
            <a:avLst/>
            <a:gdLst/>
            <a:ahLst/>
            <a:cxnLst/>
            <a:rect l="l" t="t" r="r" b="b"/>
            <a:pathLst>
              <a:path w="218440" h="242569">
                <a:moveTo>
                  <a:pt x="43058" y="0"/>
                </a:moveTo>
                <a:lnTo>
                  <a:pt x="5616" y="0"/>
                </a:lnTo>
                <a:lnTo>
                  <a:pt x="0" y="5606"/>
                </a:lnTo>
                <a:lnTo>
                  <a:pt x="0" y="72638"/>
                </a:lnTo>
                <a:lnTo>
                  <a:pt x="1405" y="86837"/>
                </a:lnTo>
                <a:lnTo>
                  <a:pt x="20307" y="122774"/>
                </a:lnTo>
                <a:lnTo>
                  <a:pt x="55526" y="142899"/>
                </a:lnTo>
                <a:lnTo>
                  <a:pt x="60531" y="175667"/>
                </a:lnTo>
                <a:lnTo>
                  <a:pt x="73664" y="215323"/>
                </a:lnTo>
                <a:lnTo>
                  <a:pt x="106983" y="239166"/>
                </a:lnTo>
                <a:lnTo>
                  <a:pt x="121000" y="242026"/>
                </a:lnTo>
                <a:lnTo>
                  <a:pt x="136872" y="240710"/>
                </a:lnTo>
                <a:lnTo>
                  <a:pt x="151177" y="236725"/>
                </a:lnTo>
                <a:lnTo>
                  <a:pt x="163725" y="230369"/>
                </a:lnTo>
                <a:lnTo>
                  <a:pt x="174328" y="221938"/>
                </a:lnTo>
                <a:lnTo>
                  <a:pt x="178290" y="217162"/>
                </a:lnTo>
                <a:lnTo>
                  <a:pt x="135759" y="217162"/>
                </a:lnTo>
                <a:lnTo>
                  <a:pt x="118899" y="215579"/>
                </a:lnTo>
                <a:lnTo>
                  <a:pt x="88007" y="191340"/>
                </a:lnTo>
                <a:lnTo>
                  <a:pt x="84866" y="175667"/>
                </a:lnTo>
                <a:lnTo>
                  <a:pt x="84866" y="144156"/>
                </a:lnTo>
                <a:lnTo>
                  <a:pt x="98356" y="140484"/>
                </a:lnTo>
                <a:lnTo>
                  <a:pt x="110676" y="134428"/>
                </a:lnTo>
                <a:lnTo>
                  <a:pt x="121555" y="126266"/>
                </a:lnTo>
                <a:lnTo>
                  <a:pt x="126857" y="120486"/>
                </a:lnTo>
                <a:lnTo>
                  <a:pt x="78371" y="120486"/>
                </a:lnTo>
                <a:lnTo>
                  <a:pt x="62467" y="118733"/>
                </a:lnTo>
                <a:lnTo>
                  <a:pt x="29898" y="94726"/>
                </a:lnTo>
                <a:lnTo>
                  <a:pt x="24339" y="24411"/>
                </a:lnTo>
                <a:lnTo>
                  <a:pt x="43058" y="24296"/>
                </a:lnTo>
                <a:lnTo>
                  <a:pt x="48675" y="18690"/>
                </a:lnTo>
                <a:lnTo>
                  <a:pt x="48675" y="5606"/>
                </a:lnTo>
                <a:lnTo>
                  <a:pt x="43058" y="0"/>
                </a:lnTo>
                <a:close/>
              </a:path>
              <a:path w="218440" h="242569">
                <a:moveTo>
                  <a:pt x="182529" y="109026"/>
                </a:moveTo>
                <a:lnTo>
                  <a:pt x="168171" y="111756"/>
                </a:lnTo>
                <a:lnTo>
                  <a:pt x="156520" y="119226"/>
                </a:lnTo>
                <a:lnTo>
                  <a:pt x="148597" y="130334"/>
                </a:lnTo>
                <a:lnTo>
                  <a:pt x="145421" y="143979"/>
                </a:lnTo>
                <a:lnTo>
                  <a:pt x="147878" y="157874"/>
                </a:lnTo>
                <a:lnTo>
                  <a:pt x="154701" y="169299"/>
                </a:lnTo>
                <a:lnTo>
                  <a:pt x="165018" y="177376"/>
                </a:lnTo>
                <a:lnTo>
                  <a:pt x="163768" y="191790"/>
                </a:lnTo>
                <a:lnTo>
                  <a:pt x="157798" y="203625"/>
                </a:lnTo>
                <a:lnTo>
                  <a:pt x="148124" y="212283"/>
                </a:lnTo>
                <a:lnTo>
                  <a:pt x="135759" y="217162"/>
                </a:lnTo>
                <a:lnTo>
                  <a:pt x="178290" y="217162"/>
                </a:lnTo>
                <a:lnTo>
                  <a:pt x="182796" y="211730"/>
                </a:lnTo>
                <a:lnTo>
                  <a:pt x="188941" y="200042"/>
                </a:lnTo>
                <a:lnTo>
                  <a:pt x="192575" y="187169"/>
                </a:lnTo>
                <a:lnTo>
                  <a:pt x="203316" y="177212"/>
                </a:lnTo>
                <a:lnTo>
                  <a:pt x="211607" y="166837"/>
                </a:lnTo>
                <a:lnTo>
                  <a:pt x="213320" y="163207"/>
                </a:lnTo>
                <a:lnTo>
                  <a:pt x="181593" y="163207"/>
                </a:lnTo>
                <a:lnTo>
                  <a:pt x="168866" y="157980"/>
                </a:lnTo>
                <a:lnTo>
                  <a:pt x="163495" y="145342"/>
                </a:lnTo>
                <a:lnTo>
                  <a:pt x="168682" y="132519"/>
                </a:lnTo>
                <a:lnTo>
                  <a:pt x="181231" y="127085"/>
                </a:lnTo>
                <a:lnTo>
                  <a:pt x="212832" y="127085"/>
                </a:lnTo>
                <a:lnTo>
                  <a:pt x="208029" y="119904"/>
                </a:lnTo>
                <a:lnTo>
                  <a:pt x="196638" y="112112"/>
                </a:lnTo>
                <a:lnTo>
                  <a:pt x="182529" y="109026"/>
                </a:lnTo>
                <a:close/>
              </a:path>
              <a:path w="218440" h="242569">
                <a:moveTo>
                  <a:pt x="212832" y="127085"/>
                </a:moveTo>
                <a:lnTo>
                  <a:pt x="181231" y="127085"/>
                </a:lnTo>
                <a:lnTo>
                  <a:pt x="194175" y="132213"/>
                </a:lnTo>
                <a:lnTo>
                  <a:pt x="199685" y="144648"/>
                </a:lnTo>
                <a:lnTo>
                  <a:pt x="194583" y="157647"/>
                </a:lnTo>
                <a:lnTo>
                  <a:pt x="182200" y="163197"/>
                </a:lnTo>
                <a:lnTo>
                  <a:pt x="181593" y="163207"/>
                </a:lnTo>
                <a:lnTo>
                  <a:pt x="213320" y="163207"/>
                </a:lnTo>
                <a:lnTo>
                  <a:pt x="216835" y="155758"/>
                </a:lnTo>
                <a:lnTo>
                  <a:pt x="218415" y="145141"/>
                </a:lnTo>
                <a:lnTo>
                  <a:pt x="215641" y="131285"/>
                </a:lnTo>
                <a:lnTo>
                  <a:pt x="212832" y="127085"/>
                </a:lnTo>
                <a:close/>
              </a:path>
              <a:path w="218440" h="242569">
                <a:moveTo>
                  <a:pt x="139786" y="0"/>
                </a:moveTo>
                <a:lnTo>
                  <a:pt x="102339" y="0"/>
                </a:lnTo>
                <a:lnTo>
                  <a:pt x="96723" y="5606"/>
                </a:lnTo>
                <a:lnTo>
                  <a:pt x="96723" y="18690"/>
                </a:lnTo>
                <a:lnTo>
                  <a:pt x="102339" y="24296"/>
                </a:lnTo>
                <a:lnTo>
                  <a:pt x="121063" y="24296"/>
                </a:lnTo>
                <a:lnTo>
                  <a:pt x="121063" y="72394"/>
                </a:lnTo>
                <a:lnTo>
                  <a:pt x="103776" y="109380"/>
                </a:lnTo>
                <a:lnTo>
                  <a:pt x="78371" y="120486"/>
                </a:lnTo>
                <a:lnTo>
                  <a:pt x="126857" y="120486"/>
                </a:lnTo>
                <a:lnTo>
                  <a:pt x="145213" y="78094"/>
                </a:lnTo>
                <a:lnTo>
                  <a:pt x="145403" y="72882"/>
                </a:lnTo>
                <a:lnTo>
                  <a:pt x="145403" y="5606"/>
                </a:lnTo>
                <a:lnTo>
                  <a:pt x="1397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1773484" y="1774452"/>
            <a:ext cx="233839" cy="264319"/>
          </a:xfrm>
          <a:custGeom>
            <a:avLst/>
            <a:gdLst/>
            <a:ahLst/>
            <a:cxnLst/>
            <a:rect l="l" t="t" r="r" b="b"/>
            <a:pathLst>
              <a:path w="311784" h="352425">
                <a:moveTo>
                  <a:pt x="306636" y="0"/>
                </a:moveTo>
                <a:lnTo>
                  <a:pt x="6207" y="0"/>
                </a:lnTo>
                <a:lnTo>
                  <a:pt x="0" y="6209"/>
                </a:lnTo>
                <a:lnTo>
                  <a:pt x="0" y="347320"/>
                </a:lnTo>
                <a:lnTo>
                  <a:pt x="6207" y="352282"/>
                </a:lnTo>
                <a:lnTo>
                  <a:pt x="306636" y="352282"/>
                </a:lnTo>
                <a:lnTo>
                  <a:pt x="311608" y="347320"/>
                </a:lnTo>
                <a:lnTo>
                  <a:pt x="311608" y="327474"/>
                </a:lnTo>
                <a:lnTo>
                  <a:pt x="24829" y="327474"/>
                </a:lnTo>
                <a:lnTo>
                  <a:pt x="24829" y="86870"/>
                </a:lnTo>
                <a:lnTo>
                  <a:pt x="311608" y="86840"/>
                </a:lnTo>
                <a:lnTo>
                  <a:pt x="311608" y="70708"/>
                </a:lnTo>
                <a:lnTo>
                  <a:pt x="24829" y="70708"/>
                </a:lnTo>
                <a:lnTo>
                  <a:pt x="24829" y="25036"/>
                </a:lnTo>
                <a:lnTo>
                  <a:pt x="311608" y="24811"/>
                </a:lnTo>
                <a:lnTo>
                  <a:pt x="311608" y="6209"/>
                </a:lnTo>
                <a:lnTo>
                  <a:pt x="306636" y="0"/>
                </a:lnTo>
                <a:close/>
              </a:path>
              <a:path w="311784" h="352425">
                <a:moveTo>
                  <a:pt x="311608" y="86840"/>
                </a:moveTo>
                <a:lnTo>
                  <a:pt x="286776" y="86840"/>
                </a:lnTo>
                <a:lnTo>
                  <a:pt x="286776" y="327444"/>
                </a:lnTo>
                <a:lnTo>
                  <a:pt x="24829" y="327474"/>
                </a:lnTo>
                <a:lnTo>
                  <a:pt x="311608" y="327474"/>
                </a:lnTo>
                <a:lnTo>
                  <a:pt x="311608" y="86840"/>
                </a:lnTo>
                <a:close/>
              </a:path>
              <a:path w="311784" h="352425">
                <a:moveTo>
                  <a:pt x="311608" y="24811"/>
                </a:moveTo>
                <a:lnTo>
                  <a:pt x="286776" y="24811"/>
                </a:lnTo>
                <a:lnTo>
                  <a:pt x="286776" y="70708"/>
                </a:lnTo>
                <a:lnTo>
                  <a:pt x="311608" y="70708"/>
                </a:lnTo>
                <a:lnTo>
                  <a:pt x="311608" y="2481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1830518" y="1862290"/>
            <a:ext cx="119539" cy="120015"/>
          </a:xfrm>
          <a:custGeom>
            <a:avLst/>
            <a:gdLst/>
            <a:ahLst/>
            <a:cxnLst/>
            <a:rect l="l" t="t" r="r" b="b"/>
            <a:pathLst>
              <a:path w="159384" h="160019">
                <a:moveTo>
                  <a:pt x="89282" y="0"/>
                </a:moveTo>
                <a:lnTo>
                  <a:pt x="44423" y="9519"/>
                </a:lnTo>
                <a:lnTo>
                  <a:pt x="13509" y="35563"/>
                </a:lnTo>
                <a:lnTo>
                  <a:pt x="0" y="72907"/>
                </a:lnTo>
                <a:lnTo>
                  <a:pt x="1113" y="88641"/>
                </a:lnTo>
                <a:lnTo>
                  <a:pt x="17416" y="128222"/>
                </a:lnTo>
                <a:lnTo>
                  <a:pt x="48885" y="153072"/>
                </a:lnTo>
                <a:lnTo>
                  <a:pt x="80383" y="159500"/>
                </a:lnTo>
                <a:lnTo>
                  <a:pt x="94796" y="158161"/>
                </a:lnTo>
                <a:lnTo>
                  <a:pt x="108389" y="154309"/>
                </a:lnTo>
                <a:lnTo>
                  <a:pt x="120915" y="148193"/>
                </a:lnTo>
                <a:lnTo>
                  <a:pt x="127556" y="143375"/>
                </a:lnTo>
                <a:lnTo>
                  <a:pt x="80383" y="143375"/>
                </a:lnTo>
                <a:lnTo>
                  <a:pt x="66212" y="141754"/>
                </a:lnTo>
                <a:lnTo>
                  <a:pt x="31556" y="120474"/>
                </a:lnTo>
                <a:lnTo>
                  <a:pt x="18802" y="96412"/>
                </a:lnTo>
                <a:lnTo>
                  <a:pt x="29558" y="90868"/>
                </a:lnTo>
                <a:lnTo>
                  <a:pt x="42003" y="88011"/>
                </a:lnTo>
                <a:lnTo>
                  <a:pt x="52389" y="83433"/>
                </a:lnTo>
                <a:lnTo>
                  <a:pt x="36404" y="83433"/>
                </a:lnTo>
                <a:lnTo>
                  <a:pt x="23267" y="83379"/>
                </a:lnTo>
                <a:lnTo>
                  <a:pt x="15822" y="81360"/>
                </a:lnTo>
                <a:lnTo>
                  <a:pt x="15822" y="80118"/>
                </a:lnTo>
                <a:lnTo>
                  <a:pt x="29214" y="40488"/>
                </a:lnTo>
                <a:lnTo>
                  <a:pt x="63252" y="17845"/>
                </a:lnTo>
                <a:lnTo>
                  <a:pt x="80383" y="15606"/>
                </a:lnTo>
                <a:lnTo>
                  <a:pt x="126579" y="15606"/>
                </a:lnTo>
                <a:lnTo>
                  <a:pt x="125010" y="14202"/>
                </a:lnTo>
                <a:lnTo>
                  <a:pt x="114037" y="7393"/>
                </a:lnTo>
                <a:lnTo>
                  <a:pt x="102062" y="2625"/>
                </a:lnTo>
                <a:lnTo>
                  <a:pt x="89282" y="0"/>
                </a:lnTo>
                <a:close/>
              </a:path>
              <a:path w="159384" h="160019">
                <a:moveTo>
                  <a:pt x="158483" y="84708"/>
                </a:moveTo>
                <a:lnTo>
                  <a:pt x="126430" y="84708"/>
                </a:lnTo>
                <a:lnTo>
                  <a:pt x="140051" y="85469"/>
                </a:lnTo>
                <a:lnTo>
                  <a:pt x="138185" y="99996"/>
                </a:lnTo>
                <a:lnTo>
                  <a:pt x="114485" y="133084"/>
                </a:lnTo>
                <a:lnTo>
                  <a:pt x="80383" y="143375"/>
                </a:lnTo>
                <a:lnTo>
                  <a:pt x="127556" y="143375"/>
                </a:lnTo>
                <a:lnTo>
                  <a:pt x="155392" y="106030"/>
                </a:lnTo>
                <a:lnTo>
                  <a:pt x="158867" y="92303"/>
                </a:lnTo>
                <a:lnTo>
                  <a:pt x="158483" y="84708"/>
                </a:lnTo>
                <a:close/>
              </a:path>
              <a:path w="159384" h="160019">
                <a:moveTo>
                  <a:pt x="75709" y="72667"/>
                </a:moveTo>
                <a:lnTo>
                  <a:pt x="70439" y="72667"/>
                </a:lnTo>
                <a:lnTo>
                  <a:pt x="79140" y="81360"/>
                </a:lnTo>
                <a:lnTo>
                  <a:pt x="91308" y="88606"/>
                </a:lnTo>
                <a:lnTo>
                  <a:pt x="102562" y="91281"/>
                </a:lnTo>
                <a:lnTo>
                  <a:pt x="106446" y="91281"/>
                </a:lnTo>
                <a:lnTo>
                  <a:pt x="111416" y="90040"/>
                </a:lnTo>
                <a:lnTo>
                  <a:pt x="115131" y="87556"/>
                </a:lnTo>
                <a:lnTo>
                  <a:pt x="125930" y="84834"/>
                </a:lnTo>
                <a:lnTo>
                  <a:pt x="107247" y="84834"/>
                </a:lnTo>
                <a:lnTo>
                  <a:pt x="96667" y="84644"/>
                </a:lnTo>
                <a:lnTo>
                  <a:pt x="84954" y="78207"/>
                </a:lnTo>
                <a:lnTo>
                  <a:pt x="75709" y="72667"/>
                </a:lnTo>
                <a:close/>
              </a:path>
              <a:path w="159384" h="160019">
                <a:moveTo>
                  <a:pt x="130472" y="79468"/>
                </a:moveTo>
                <a:lnTo>
                  <a:pt x="117639" y="81076"/>
                </a:lnTo>
                <a:lnTo>
                  <a:pt x="107247" y="84834"/>
                </a:lnTo>
                <a:lnTo>
                  <a:pt x="125930" y="84834"/>
                </a:lnTo>
                <a:lnTo>
                  <a:pt x="126430" y="84708"/>
                </a:lnTo>
                <a:lnTo>
                  <a:pt x="158483" y="84708"/>
                </a:lnTo>
                <a:lnTo>
                  <a:pt x="158314" y="81360"/>
                </a:lnTo>
                <a:lnTo>
                  <a:pt x="143692" y="81360"/>
                </a:lnTo>
                <a:lnTo>
                  <a:pt x="130472" y="79468"/>
                </a:lnTo>
                <a:close/>
              </a:path>
              <a:path w="159384" h="160019">
                <a:moveTo>
                  <a:pt x="71998" y="70442"/>
                </a:moveTo>
                <a:lnTo>
                  <a:pt x="63303" y="71383"/>
                </a:lnTo>
                <a:lnTo>
                  <a:pt x="54306" y="76392"/>
                </a:lnTo>
                <a:lnTo>
                  <a:pt x="51824" y="78876"/>
                </a:lnTo>
                <a:lnTo>
                  <a:pt x="48100" y="80118"/>
                </a:lnTo>
                <a:lnTo>
                  <a:pt x="36404" y="83433"/>
                </a:lnTo>
                <a:lnTo>
                  <a:pt x="52389" y="83433"/>
                </a:lnTo>
                <a:lnTo>
                  <a:pt x="54306" y="82588"/>
                </a:lnTo>
                <a:lnTo>
                  <a:pt x="58031" y="81360"/>
                </a:lnTo>
                <a:lnTo>
                  <a:pt x="60514" y="78876"/>
                </a:lnTo>
                <a:lnTo>
                  <a:pt x="67967" y="73908"/>
                </a:lnTo>
                <a:lnTo>
                  <a:pt x="70439" y="72667"/>
                </a:lnTo>
                <a:lnTo>
                  <a:pt x="75709" y="72667"/>
                </a:lnTo>
                <a:lnTo>
                  <a:pt x="71998" y="70442"/>
                </a:lnTo>
                <a:close/>
              </a:path>
              <a:path w="159384" h="160019">
                <a:moveTo>
                  <a:pt x="126579" y="15606"/>
                </a:moveTo>
                <a:lnTo>
                  <a:pt x="80383" y="15606"/>
                </a:lnTo>
                <a:lnTo>
                  <a:pt x="94601" y="17237"/>
                </a:lnTo>
                <a:lnTo>
                  <a:pt x="107715" y="21898"/>
                </a:lnTo>
                <a:lnTo>
                  <a:pt x="136699" y="50543"/>
                </a:lnTo>
                <a:lnTo>
                  <a:pt x="143692" y="81360"/>
                </a:lnTo>
                <a:lnTo>
                  <a:pt x="158314" y="81360"/>
                </a:lnTo>
                <a:lnTo>
                  <a:pt x="143171" y="33542"/>
                </a:lnTo>
                <a:lnTo>
                  <a:pt x="134787" y="22951"/>
                </a:lnTo>
                <a:lnTo>
                  <a:pt x="126579" y="1560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1840523" y="1803296"/>
            <a:ext cx="15240" cy="15240"/>
          </a:xfrm>
          <a:custGeom>
            <a:avLst/>
            <a:gdLst/>
            <a:ahLst/>
            <a:cxnLst/>
            <a:rect l="l" t="t" r="r" b="b"/>
            <a:pathLst>
              <a:path w="20319" h="20319">
                <a:moveTo>
                  <a:pt x="16139" y="0"/>
                </a:moveTo>
                <a:lnTo>
                  <a:pt x="4966" y="0"/>
                </a:lnTo>
                <a:lnTo>
                  <a:pt x="0" y="3725"/>
                </a:lnTo>
                <a:lnTo>
                  <a:pt x="0" y="14889"/>
                </a:lnTo>
                <a:lnTo>
                  <a:pt x="4966" y="19843"/>
                </a:lnTo>
                <a:lnTo>
                  <a:pt x="16139" y="19843"/>
                </a:lnTo>
                <a:lnTo>
                  <a:pt x="19862" y="14889"/>
                </a:lnTo>
                <a:lnTo>
                  <a:pt x="19862" y="3725"/>
                </a:lnTo>
                <a:lnTo>
                  <a:pt x="161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1863800" y="1803296"/>
            <a:ext cx="15240" cy="15240"/>
          </a:xfrm>
          <a:custGeom>
            <a:avLst/>
            <a:gdLst/>
            <a:ahLst/>
            <a:cxnLst/>
            <a:rect l="l" t="t" r="r" b="b"/>
            <a:pathLst>
              <a:path w="20319" h="20319">
                <a:moveTo>
                  <a:pt x="16139" y="0"/>
                </a:moveTo>
                <a:lnTo>
                  <a:pt x="3724" y="0"/>
                </a:lnTo>
                <a:lnTo>
                  <a:pt x="0" y="3725"/>
                </a:lnTo>
                <a:lnTo>
                  <a:pt x="0" y="14889"/>
                </a:lnTo>
                <a:lnTo>
                  <a:pt x="3724" y="19843"/>
                </a:lnTo>
                <a:lnTo>
                  <a:pt x="16139" y="19843"/>
                </a:lnTo>
                <a:lnTo>
                  <a:pt x="19862" y="14889"/>
                </a:lnTo>
                <a:lnTo>
                  <a:pt x="19862" y="3725"/>
                </a:lnTo>
                <a:lnTo>
                  <a:pt x="161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1817245" y="1803296"/>
            <a:ext cx="16193" cy="15240"/>
          </a:xfrm>
          <a:custGeom>
            <a:avLst/>
            <a:gdLst/>
            <a:ahLst/>
            <a:cxnLst/>
            <a:rect l="l" t="t" r="r" b="b"/>
            <a:pathLst>
              <a:path w="21590" h="20319">
                <a:moveTo>
                  <a:pt x="16138" y="0"/>
                </a:moveTo>
                <a:lnTo>
                  <a:pt x="4965" y="0"/>
                </a:lnTo>
                <a:lnTo>
                  <a:pt x="0" y="3725"/>
                </a:lnTo>
                <a:lnTo>
                  <a:pt x="0" y="14889"/>
                </a:lnTo>
                <a:lnTo>
                  <a:pt x="4965" y="19843"/>
                </a:lnTo>
                <a:lnTo>
                  <a:pt x="16138" y="19843"/>
                </a:lnTo>
                <a:lnTo>
                  <a:pt x="21104" y="14889"/>
                </a:lnTo>
                <a:lnTo>
                  <a:pt x="21104" y="3725"/>
                </a:lnTo>
                <a:lnTo>
                  <a:pt x="1613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1948532" y="1803296"/>
            <a:ext cx="15240" cy="15240"/>
          </a:xfrm>
          <a:custGeom>
            <a:avLst/>
            <a:gdLst/>
            <a:ahLst/>
            <a:cxnLst/>
            <a:rect l="l" t="t" r="r" b="b"/>
            <a:pathLst>
              <a:path w="20319" h="20319">
                <a:moveTo>
                  <a:pt x="14888" y="0"/>
                </a:moveTo>
                <a:lnTo>
                  <a:pt x="3715" y="0"/>
                </a:lnTo>
                <a:lnTo>
                  <a:pt x="0" y="3725"/>
                </a:lnTo>
                <a:lnTo>
                  <a:pt x="0" y="14889"/>
                </a:lnTo>
                <a:lnTo>
                  <a:pt x="3715" y="19843"/>
                </a:lnTo>
                <a:lnTo>
                  <a:pt x="14888" y="19843"/>
                </a:lnTo>
                <a:lnTo>
                  <a:pt x="19860" y="14889"/>
                </a:lnTo>
                <a:lnTo>
                  <a:pt x="19860" y="3725"/>
                </a:lnTo>
                <a:lnTo>
                  <a:pt x="1488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4781168" y="1489520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6" y="5981"/>
                </a:lnTo>
                <a:lnTo>
                  <a:pt x="312700" y="23298"/>
                </a:lnTo>
                <a:lnTo>
                  <a:pt x="247102" y="51013"/>
                </a:lnTo>
                <a:lnTo>
                  <a:pt x="187195" y="88184"/>
                </a:lnTo>
                <a:lnTo>
                  <a:pt x="133921" y="133873"/>
                </a:lnTo>
                <a:lnTo>
                  <a:pt x="88221" y="187141"/>
                </a:lnTo>
                <a:lnTo>
                  <a:pt x="51037" y="247046"/>
                </a:lnTo>
                <a:lnTo>
                  <a:pt x="23311" y="312651"/>
                </a:lnTo>
                <a:lnTo>
                  <a:pt x="5984" y="383015"/>
                </a:lnTo>
                <a:lnTo>
                  <a:pt x="0" y="457200"/>
                </a:lnTo>
                <a:lnTo>
                  <a:pt x="1515" y="494693"/>
                </a:lnTo>
                <a:lnTo>
                  <a:pt x="13289" y="567061"/>
                </a:lnTo>
                <a:lnTo>
                  <a:pt x="35933" y="635150"/>
                </a:lnTo>
                <a:lnTo>
                  <a:pt x="68505" y="698020"/>
                </a:lnTo>
                <a:lnTo>
                  <a:pt x="110065" y="754729"/>
                </a:lnTo>
                <a:lnTo>
                  <a:pt x="159670" y="804334"/>
                </a:lnTo>
                <a:lnTo>
                  <a:pt x="216379" y="845894"/>
                </a:lnTo>
                <a:lnTo>
                  <a:pt x="279249" y="878466"/>
                </a:lnTo>
                <a:lnTo>
                  <a:pt x="347338" y="901110"/>
                </a:lnTo>
                <a:lnTo>
                  <a:pt x="419706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689"/>
                </a:lnTo>
                <a:lnTo>
                  <a:pt x="901110" y="347297"/>
                </a:lnTo>
                <a:lnTo>
                  <a:pt x="878466" y="279195"/>
                </a:lnTo>
                <a:lnTo>
                  <a:pt x="845894" y="216322"/>
                </a:lnTo>
                <a:lnTo>
                  <a:pt x="804334" y="159618"/>
                </a:lnTo>
                <a:lnTo>
                  <a:pt x="754729" y="110023"/>
                </a:lnTo>
                <a:lnTo>
                  <a:pt x="698020" y="68475"/>
                </a:lnTo>
                <a:lnTo>
                  <a:pt x="635150" y="35915"/>
                </a:lnTo>
                <a:lnTo>
                  <a:pt x="567061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5139968" y="1638103"/>
            <a:ext cx="163830" cy="181928"/>
          </a:xfrm>
          <a:custGeom>
            <a:avLst/>
            <a:gdLst/>
            <a:ahLst/>
            <a:cxnLst/>
            <a:rect l="l" t="t" r="r" b="b"/>
            <a:pathLst>
              <a:path w="218439" h="242569">
                <a:moveTo>
                  <a:pt x="43058" y="0"/>
                </a:moveTo>
                <a:lnTo>
                  <a:pt x="5616" y="0"/>
                </a:lnTo>
                <a:lnTo>
                  <a:pt x="0" y="5606"/>
                </a:lnTo>
                <a:lnTo>
                  <a:pt x="0" y="72638"/>
                </a:lnTo>
                <a:lnTo>
                  <a:pt x="1405" y="86837"/>
                </a:lnTo>
                <a:lnTo>
                  <a:pt x="20307" y="122774"/>
                </a:lnTo>
                <a:lnTo>
                  <a:pt x="55526" y="142899"/>
                </a:lnTo>
                <a:lnTo>
                  <a:pt x="60531" y="175667"/>
                </a:lnTo>
                <a:lnTo>
                  <a:pt x="73664" y="215323"/>
                </a:lnTo>
                <a:lnTo>
                  <a:pt x="106983" y="239166"/>
                </a:lnTo>
                <a:lnTo>
                  <a:pt x="121000" y="242026"/>
                </a:lnTo>
                <a:lnTo>
                  <a:pt x="136872" y="240710"/>
                </a:lnTo>
                <a:lnTo>
                  <a:pt x="151177" y="236725"/>
                </a:lnTo>
                <a:lnTo>
                  <a:pt x="163725" y="230369"/>
                </a:lnTo>
                <a:lnTo>
                  <a:pt x="174328" y="221938"/>
                </a:lnTo>
                <a:lnTo>
                  <a:pt x="178290" y="217162"/>
                </a:lnTo>
                <a:lnTo>
                  <a:pt x="135759" y="217162"/>
                </a:lnTo>
                <a:lnTo>
                  <a:pt x="118899" y="215579"/>
                </a:lnTo>
                <a:lnTo>
                  <a:pt x="88007" y="191340"/>
                </a:lnTo>
                <a:lnTo>
                  <a:pt x="84866" y="175667"/>
                </a:lnTo>
                <a:lnTo>
                  <a:pt x="84866" y="144156"/>
                </a:lnTo>
                <a:lnTo>
                  <a:pt x="98356" y="140484"/>
                </a:lnTo>
                <a:lnTo>
                  <a:pt x="110676" y="134428"/>
                </a:lnTo>
                <a:lnTo>
                  <a:pt x="121555" y="126266"/>
                </a:lnTo>
                <a:lnTo>
                  <a:pt x="126857" y="120486"/>
                </a:lnTo>
                <a:lnTo>
                  <a:pt x="78371" y="120486"/>
                </a:lnTo>
                <a:lnTo>
                  <a:pt x="62467" y="118733"/>
                </a:lnTo>
                <a:lnTo>
                  <a:pt x="29898" y="94726"/>
                </a:lnTo>
                <a:lnTo>
                  <a:pt x="24339" y="24411"/>
                </a:lnTo>
                <a:lnTo>
                  <a:pt x="43058" y="24296"/>
                </a:lnTo>
                <a:lnTo>
                  <a:pt x="48675" y="18690"/>
                </a:lnTo>
                <a:lnTo>
                  <a:pt x="48675" y="5606"/>
                </a:lnTo>
                <a:lnTo>
                  <a:pt x="43058" y="0"/>
                </a:lnTo>
                <a:close/>
              </a:path>
              <a:path w="218439" h="242569">
                <a:moveTo>
                  <a:pt x="182529" y="109026"/>
                </a:moveTo>
                <a:lnTo>
                  <a:pt x="168171" y="111756"/>
                </a:lnTo>
                <a:lnTo>
                  <a:pt x="156520" y="119226"/>
                </a:lnTo>
                <a:lnTo>
                  <a:pt x="148597" y="130334"/>
                </a:lnTo>
                <a:lnTo>
                  <a:pt x="145421" y="143979"/>
                </a:lnTo>
                <a:lnTo>
                  <a:pt x="147878" y="157874"/>
                </a:lnTo>
                <a:lnTo>
                  <a:pt x="154701" y="169299"/>
                </a:lnTo>
                <a:lnTo>
                  <a:pt x="165018" y="177376"/>
                </a:lnTo>
                <a:lnTo>
                  <a:pt x="163768" y="191790"/>
                </a:lnTo>
                <a:lnTo>
                  <a:pt x="157798" y="203625"/>
                </a:lnTo>
                <a:lnTo>
                  <a:pt x="148124" y="212283"/>
                </a:lnTo>
                <a:lnTo>
                  <a:pt x="135759" y="217162"/>
                </a:lnTo>
                <a:lnTo>
                  <a:pt x="178290" y="217162"/>
                </a:lnTo>
                <a:lnTo>
                  <a:pt x="182796" y="211730"/>
                </a:lnTo>
                <a:lnTo>
                  <a:pt x="188941" y="200042"/>
                </a:lnTo>
                <a:lnTo>
                  <a:pt x="192575" y="187169"/>
                </a:lnTo>
                <a:lnTo>
                  <a:pt x="203316" y="177212"/>
                </a:lnTo>
                <a:lnTo>
                  <a:pt x="211607" y="166837"/>
                </a:lnTo>
                <a:lnTo>
                  <a:pt x="213320" y="163207"/>
                </a:lnTo>
                <a:lnTo>
                  <a:pt x="181593" y="163207"/>
                </a:lnTo>
                <a:lnTo>
                  <a:pt x="168866" y="157980"/>
                </a:lnTo>
                <a:lnTo>
                  <a:pt x="163495" y="145342"/>
                </a:lnTo>
                <a:lnTo>
                  <a:pt x="168682" y="132519"/>
                </a:lnTo>
                <a:lnTo>
                  <a:pt x="181231" y="127085"/>
                </a:lnTo>
                <a:lnTo>
                  <a:pt x="212832" y="127085"/>
                </a:lnTo>
                <a:lnTo>
                  <a:pt x="208029" y="119904"/>
                </a:lnTo>
                <a:lnTo>
                  <a:pt x="196638" y="112112"/>
                </a:lnTo>
                <a:lnTo>
                  <a:pt x="182529" y="109026"/>
                </a:lnTo>
                <a:close/>
              </a:path>
              <a:path w="218439" h="242569">
                <a:moveTo>
                  <a:pt x="212832" y="127085"/>
                </a:moveTo>
                <a:lnTo>
                  <a:pt x="181231" y="127085"/>
                </a:lnTo>
                <a:lnTo>
                  <a:pt x="194175" y="132213"/>
                </a:lnTo>
                <a:lnTo>
                  <a:pt x="199685" y="144648"/>
                </a:lnTo>
                <a:lnTo>
                  <a:pt x="194583" y="157647"/>
                </a:lnTo>
                <a:lnTo>
                  <a:pt x="182200" y="163197"/>
                </a:lnTo>
                <a:lnTo>
                  <a:pt x="181593" y="163207"/>
                </a:lnTo>
                <a:lnTo>
                  <a:pt x="213320" y="163207"/>
                </a:lnTo>
                <a:lnTo>
                  <a:pt x="216835" y="155758"/>
                </a:lnTo>
                <a:lnTo>
                  <a:pt x="218415" y="145141"/>
                </a:lnTo>
                <a:lnTo>
                  <a:pt x="215641" y="131285"/>
                </a:lnTo>
                <a:lnTo>
                  <a:pt x="212832" y="127085"/>
                </a:lnTo>
                <a:close/>
              </a:path>
              <a:path w="218439" h="242569">
                <a:moveTo>
                  <a:pt x="139786" y="0"/>
                </a:moveTo>
                <a:lnTo>
                  <a:pt x="102339" y="0"/>
                </a:lnTo>
                <a:lnTo>
                  <a:pt x="96723" y="5606"/>
                </a:lnTo>
                <a:lnTo>
                  <a:pt x="96723" y="18690"/>
                </a:lnTo>
                <a:lnTo>
                  <a:pt x="102339" y="24296"/>
                </a:lnTo>
                <a:lnTo>
                  <a:pt x="121063" y="24296"/>
                </a:lnTo>
                <a:lnTo>
                  <a:pt x="121063" y="72394"/>
                </a:lnTo>
                <a:lnTo>
                  <a:pt x="103776" y="109380"/>
                </a:lnTo>
                <a:lnTo>
                  <a:pt x="78371" y="120486"/>
                </a:lnTo>
                <a:lnTo>
                  <a:pt x="126857" y="120486"/>
                </a:lnTo>
                <a:lnTo>
                  <a:pt x="145213" y="78094"/>
                </a:lnTo>
                <a:lnTo>
                  <a:pt x="145403" y="72882"/>
                </a:lnTo>
                <a:lnTo>
                  <a:pt x="145403" y="5606"/>
                </a:lnTo>
                <a:lnTo>
                  <a:pt x="1397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4885372" y="1745094"/>
            <a:ext cx="342862" cy="282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1469231" y="4095750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75" y="128"/>
                </a:lnTo>
                <a:lnTo>
                  <a:pt x="47299" y="11897"/>
                </a:lnTo>
                <a:lnTo>
                  <a:pt x="16829" y="39483"/>
                </a:lnTo>
                <a:lnTo>
                  <a:pt x="1138" y="78209"/>
                </a:lnTo>
                <a:lnTo>
                  <a:pt x="0" y="92786"/>
                </a:lnTo>
                <a:lnTo>
                  <a:pt x="128" y="468878"/>
                </a:lnTo>
                <a:lnTo>
                  <a:pt x="11898" y="509447"/>
                </a:lnTo>
                <a:lnTo>
                  <a:pt x="39486" y="539913"/>
                </a:lnTo>
                <a:lnTo>
                  <a:pt x="78219" y="555604"/>
                </a:lnTo>
                <a:lnTo>
                  <a:pt x="92798" y="556742"/>
                </a:lnTo>
                <a:lnTo>
                  <a:pt x="8186171" y="556612"/>
                </a:lnTo>
                <a:lnTo>
                  <a:pt x="8226761" y="544835"/>
                </a:lnTo>
                <a:lnTo>
                  <a:pt x="8257228" y="517250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20" y="87833"/>
                </a:lnTo>
                <a:lnTo>
                  <a:pt x="8262143" y="47278"/>
                </a:lnTo>
                <a:lnTo>
                  <a:pt x="8234551" y="16822"/>
                </a:lnTo>
                <a:lnTo>
                  <a:pt x="8195802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 txBox="1"/>
          <p:nvPr/>
        </p:nvSpPr>
        <p:spPr>
          <a:xfrm>
            <a:off x="1633423" y="4121326"/>
            <a:ext cx="587454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ctr"/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Deman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advice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ome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oo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Am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26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esou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ce</a:t>
            </a:r>
            <a:r>
              <a:rPr sz="1200" spc="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help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educe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hom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ene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gy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ts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20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102660" rIns="0" bIns="0" rtlCol="0" anchor="ctr">
            <a:spAutoFit/>
          </a:bodyPr>
          <a:lstStyle/>
          <a:p>
            <a:pPr marL="9525"/>
            <a:r>
              <a:rPr u="heavy" spc="-4" dirty="0"/>
              <a:t>I</a:t>
            </a:r>
            <a:r>
              <a:rPr u="heavy" spc="-11" dirty="0"/>
              <a:t>d</a:t>
            </a:r>
            <a:r>
              <a:rPr u="heavy" spc="-8" dirty="0"/>
              <a:t>entifyin</a:t>
            </a:r>
            <a:r>
              <a:rPr u="heavy" dirty="0">
                <a:latin typeface="Calibri"/>
                <a:cs typeface="Calibri"/>
              </a:rPr>
              <a:t>g</a:t>
            </a:r>
            <a:r>
              <a:rPr u="heavy" spc="15" dirty="0"/>
              <a:t> </a:t>
            </a:r>
            <a:r>
              <a:rPr u="heavy" spc="-4" dirty="0"/>
              <a:t>t</a:t>
            </a:r>
            <a:r>
              <a:rPr u="heavy" spc="-11" dirty="0"/>
              <a:t>h</a:t>
            </a:r>
            <a:r>
              <a:rPr u="heavy" dirty="0">
                <a:latin typeface="Calibri"/>
                <a:cs typeface="Calibri"/>
              </a:rPr>
              <a:t>e</a:t>
            </a:r>
            <a:r>
              <a:rPr u="heavy" spc="8" dirty="0"/>
              <a:t> </a:t>
            </a:r>
            <a:r>
              <a:rPr u="heavy" spc="-4" dirty="0"/>
              <a:t>Issue:</a:t>
            </a:r>
            <a:r>
              <a:rPr dirty="0">
                <a:latin typeface="Calibri"/>
                <a:cs typeface="Calibri"/>
              </a:rPr>
              <a:t> </a:t>
            </a:r>
            <a:r>
              <a:rPr spc="-26" dirty="0"/>
              <a:t> </a:t>
            </a:r>
            <a:r>
              <a:rPr dirty="0">
                <a:latin typeface="Calibri"/>
                <a:cs typeface="Calibri"/>
              </a:rPr>
              <a:t>S</a:t>
            </a:r>
            <a:r>
              <a:rPr spc="4" dirty="0"/>
              <a:t>m</a:t>
            </a:r>
            <a:r>
              <a:rPr spc="-4" dirty="0"/>
              <a:t>art </a:t>
            </a:r>
            <a:r>
              <a:rPr spc="-11" dirty="0"/>
              <a:t>P</a:t>
            </a:r>
            <a:r>
              <a:rPr spc="-8" dirty="0"/>
              <a:t>roduct</a:t>
            </a:r>
            <a:r>
              <a:rPr spc="-4" dirty="0"/>
              <a:t>s</a:t>
            </a:r>
            <a:r>
              <a:rPr spc="11" dirty="0"/>
              <a:t> </a:t>
            </a:r>
            <a:r>
              <a:rPr spc="-4" dirty="0"/>
              <a:t>Rental/Sales</a:t>
            </a:r>
          </a:p>
        </p:txBody>
      </p:sp>
      <p:sp>
        <p:nvSpPr>
          <p:cNvPr id="3" name="object 3"/>
          <p:cNvSpPr/>
          <p:nvPr/>
        </p:nvSpPr>
        <p:spPr>
          <a:xfrm>
            <a:off x="2775966" y="853439"/>
            <a:ext cx="685800" cy="6858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6" y="5984"/>
                </a:lnTo>
                <a:lnTo>
                  <a:pt x="312700" y="23311"/>
                </a:lnTo>
                <a:lnTo>
                  <a:pt x="247102" y="51037"/>
                </a:lnTo>
                <a:lnTo>
                  <a:pt x="187195" y="88221"/>
                </a:lnTo>
                <a:lnTo>
                  <a:pt x="133921" y="133921"/>
                </a:lnTo>
                <a:lnTo>
                  <a:pt x="88221" y="187195"/>
                </a:lnTo>
                <a:lnTo>
                  <a:pt x="51037" y="247102"/>
                </a:lnTo>
                <a:lnTo>
                  <a:pt x="23311" y="312700"/>
                </a:lnTo>
                <a:lnTo>
                  <a:pt x="5984" y="383046"/>
                </a:lnTo>
                <a:lnTo>
                  <a:pt x="0" y="457200"/>
                </a:lnTo>
                <a:lnTo>
                  <a:pt x="1515" y="494693"/>
                </a:lnTo>
                <a:lnTo>
                  <a:pt x="13289" y="567061"/>
                </a:lnTo>
                <a:lnTo>
                  <a:pt x="35933" y="635150"/>
                </a:lnTo>
                <a:lnTo>
                  <a:pt x="68505" y="698020"/>
                </a:lnTo>
                <a:lnTo>
                  <a:pt x="110065" y="754729"/>
                </a:lnTo>
                <a:lnTo>
                  <a:pt x="159670" y="804334"/>
                </a:lnTo>
                <a:lnTo>
                  <a:pt x="216379" y="845894"/>
                </a:lnTo>
                <a:lnTo>
                  <a:pt x="279249" y="878466"/>
                </a:lnTo>
                <a:lnTo>
                  <a:pt x="347338" y="901110"/>
                </a:lnTo>
                <a:lnTo>
                  <a:pt x="419706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706"/>
                </a:lnTo>
                <a:lnTo>
                  <a:pt x="901110" y="347338"/>
                </a:lnTo>
                <a:lnTo>
                  <a:pt x="878466" y="279249"/>
                </a:lnTo>
                <a:lnTo>
                  <a:pt x="845894" y="216379"/>
                </a:lnTo>
                <a:lnTo>
                  <a:pt x="804334" y="159670"/>
                </a:lnTo>
                <a:lnTo>
                  <a:pt x="754729" y="110065"/>
                </a:lnTo>
                <a:lnTo>
                  <a:pt x="698020" y="68505"/>
                </a:lnTo>
                <a:lnTo>
                  <a:pt x="635150" y="35933"/>
                </a:lnTo>
                <a:lnTo>
                  <a:pt x="567061" y="13289"/>
                </a:lnTo>
                <a:lnTo>
                  <a:pt x="494693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2877973" y="1046621"/>
            <a:ext cx="480536" cy="298133"/>
          </a:xfrm>
          <a:custGeom>
            <a:avLst/>
            <a:gdLst/>
            <a:ahLst/>
            <a:cxnLst/>
            <a:rect l="l" t="t" r="r" b="b"/>
            <a:pathLst>
              <a:path w="640714" h="397510">
                <a:moveTo>
                  <a:pt x="150531" y="0"/>
                </a:moveTo>
                <a:lnTo>
                  <a:pt x="147030" y="1753"/>
                </a:lnTo>
                <a:lnTo>
                  <a:pt x="145279" y="3506"/>
                </a:lnTo>
                <a:lnTo>
                  <a:pt x="3502" y="173352"/>
                </a:lnTo>
                <a:lnTo>
                  <a:pt x="1750" y="175108"/>
                </a:lnTo>
                <a:lnTo>
                  <a:pt x="0" y="178614"/>
                </a:lnTo>
                <a:lnTo>
                  <a:pt x="0" y="182121"/>
                </a:lnTo>
                <a:lnTo>
                  <a:pt x="1742" y="272777"/>
                </a:lnTo>
                <a:lnTo>
                  <a:pt x="1750" y="276676"/>
                </a:lnTo>
                <a:lnTo>
                  <a:pt x="3500" y="280179"/>
                </a:lnTo>
                <a:lnTo>
                  <a:pt x="5251" y="280179"/>
                </a:lnTo>
                <a:lnTo>
                  <a:pt x="488296" y="397485"/>
                </a:lnTo>
                <a:lnTo>
                  <a:pt x="491842" y="397500"/>
                </a:lnTo>
                <a:lnTo>
                  <a:pt x="495347" y="395748"/>
                </a:lnTo>
                <a:lnTo>
                  <a:pt x="497100" y="393997"/>
                </a:lnTo>
                <a:lnTo>
                  <a:pt x="523273" y="358976"/>
                </a:lnTo>
                <a:lnTo>
                  <a:pt x="395590" y="358976"/>
                </a:lnTo>
                <a:lnTo>
                  <a:pt x="392085" y="357225"/>
                </a:lnTo>
                <a:lnTo>
                  <a:pt x="364119" y="351978"/>
                </a:lnTo>
                <a:lnTo>
                  <a:pt x="362331" y="350222"/>
                </a:lnTo>
                <a:lnTo>
                  <a:pt x="358826" y="348471"/>
                </a:lnTo>
                <a:lnTo>
                  <a:pt x="358826" y="332711"/>
                </a:lnTo>
                <a:lnTo>
                  <a:pt x="362331" y="330960"/>
                </a:lnTo>
                <a:lnTo>
                  <a:pt x="544211" y="330960"/>
                </a:lnTo>
                <a:lnTo>
                  <a:pt x="578236" y="285432"/>
                </a:lnTo>
                <a:lnTo>
                  <a:pt x="101520" y="285432"/>
                </a:lnTo>
                <a:lnTo>
                  <a:pt x="35030" y="269679"/>
                </a:lnTo>
                <a:lnTo>
                  <a:pt x="33256" y="269673"/>
                </a:lnTo>
                <a:lnTo>
                  <a:pt x="29755" y="266170"/>
                </a:lnTo>
                <a:lnTo>
                  <a:pt x="29755" y="229397"/>
                </a:lnTo>
                <a:lnTo>
                  <a:pt x="33256" y="227646"/>
                </a:lnTo>
                <a:lnTo>
                  <a:pt x="291905" y="227646"/>
                </a:lnTo>
                <a:lnTo>
                  <a:pt x="45508" y="168114"/>
                </a:lnTo>
                <a:lnTo>
                  <a:pt x="42009" y="166361"/>
                </a:lnTo>
                <a:lnTo>
                  <a:pt x="42009" y="164608"/>
                </a:lnTo>
                <a:lnTo>
                  <a:pt x="43759" y="162855"/>
                </a:lnTo>
                <a:lnTo>
                  <a:pt x="150529" y="31521"/>
                </a:lnTo>
                <a:lnTo>
                  <a:pt x="157531" y="28032"/>
                </a:lnTo>
                <a:lnTo>
                  <a:pt x="270546" y="28032"/>
                </a:lnTo>
                <a:lnTo>
                  <a:pt x="154032" y="1753"/>
                </a:lnTo>
                <a:lnTo>
                  <a:pt x="150531" y="0"/>
                </a:lnTo>
                <a:close/>
              </a:path>
              <a:path w="640714" h="397510">
                <a:moveTo>
                  <a:pt x="544211" y="330960"/>
                </a:moveTo>
                <a:lnTo>
                  <a:pt x="364083" y="330960"/>
                </a:lnTo>
                <a:lnTo>
                  <a:pt x="392036" y="337951"/>
                </a:lnTo>
                <a:lnTo>
                  <a:pt x="395590" y="337963"/>
                </a:lnTo>
                <a:lnTo>
                  <a:pt x="397323" y="341465"/>
                </a:lnTo>
                <a:lnTo>
                  <a:pt x="397323" y="357225"/>
                </a:lnTo>
                <a:lnTo>
                  <a:pt x="395590" y="358976"/>
                </a:lnTo>
                <a:lnTo>
                  <a:pt x="523273" y="358976"/>
                </a:lnTo>
                <a:lnTo>
                  <a:pt x="544211" y="330960"/>
                </a:lnTo>
                <a:close/>
              </a:path>
              <a:path w="640714" h="397510">
                <a:moveTo>
                  <a:pt x="291905" y="227646"/>
                </a:moveTo>
                <a:lnTo>
                  <a:pt x="33256" y="227646"/>
                </a:lnTo>
                <a:lnTo>
                  <a:pt x="35006" y="229397"/>
                </a:lnTo>
                <a:lnTo>
                  <a:pt x="101497" y="245151"/>
                </a:lnTo>
                <a:lnTo>
                  <a:pt x="103271" y="245157"/>
                </a:lnTo>
                <a:lnTo>
                  <a:pt x="106772" y="248659"/>
                </a:lnTo>
                <a:lnTo>
                  <a:pt x="106772" y="283681"/>
                </a:lnTo>
                <a:lnTo>
                  <a:pt x="103271" y="285432"/>
                </a:lnTo>
                <a:lnTo>
                  <a:pt x="578236" y="285432"/>
                </a:lnTo>
                <a:lnTo>
                  <a:pt x="591323" y="267922"/>
                </a:lnTo>
                <a:lnTo>
                  <a:pt x="458603" y="267922"/>
                </a:lnTo>
                <a:lnTo>
                  <a:pt x="291905" y="227646"/>
                </a:lnTo>
                <a:close/>
              </a:path>
              <a:path w="640714" h="397510">
                <a:moveTo>
                  <a:pt x="270546" y="28032"/>
                </a:moveTo>
                <a:lnTo>
                  <a:pt x="157531" y="28032"/>
                </a:lnTo>
                <a:lnTo>
                  <a:pt x="159282" y="29785"/>
                </a:lnTo>
                <a:lnTo>
                  <a:pt x="579318" y="126064"/>
                </a:lnTo>
                <a:lnTo>
                  <a:pt x="582876" y="126076"/>
                </a:lnTo>
                <a:lnTo>
                  <a:pt x="582876" y="127829"/>
                </a:lnTo>
                <a:lnTo>
                  <a:pt x="581123" y="131336"/>
                </a:lnTo>
                <a:lnTo>
                  <a:pt x="467346" y="264419"/>
                </a:lnTo>
                <a:lnTo>
                  <a:pt x="463841" y="267922"/>
                </a:lnTo>
                <a:lnTo>
                  <a:pt x="591323" y="267922"/>
                </a:lnTo>
                <a:lnTo>
                  <a:pt x="637124" y="206637"/>
                </a:lnTo>
                <a:lnTo>
                  <a:pt x="638879" y="204883"/>
                </a:lnTo>
                <a:lnTo>
                  <a:pt x="640631" y="199634"/>
                </a:lnTo>
                <a:lnTo>
                  <a:pt x="640631" y="113823"/>
                </a:lnTo>
                <a:lnTo>
                  <a:pt x="637126" y="110316"/>
                </a:lnTo>
                <a:lnTo>
                  <a:pt x="635373" y="110316"/>
                </a:lnTo>
                <a:lnTo>
                  <a:pt x="270546" y="280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2877973" y="1046621"/>
            <a:ext cx="480536" cy="298133"/>
          </a:xfrm>
          <a:custGeom>
            <a:avLst/>
            <a:gdLst/>
            <a:ahLst/>
            <a:cxnLst/>
            <a:rect l="l" t="t" r="r" b="b"/>
            <a:pathLst>
              <a:path w="640714" h="397510">
                <a:moveTo>
                  <a:pt x="150531" y="0"/>
                </a:moveTo>
                <a:lnTo>
                  <a:pt x="147030" y="1753"/>
                </a:lnTo>
                <a:lnTo>
                  <a:pt x="145279" y="3506"/>
                </a:lnTo>
                <a:lnTo>
                  <a:pt x="3502" y="173352"/>
                </a:lnTo>
                <a:lnTo>
                  <a:pt x="1750" y="175108"/>
                </a:lnTo>
                <a:lnTo>
                  <a:pt x="0" y="178614"/>
                </a:lnTo>
                <a:lnTo>
                  <a:pt x="0" y="182121"/>
                </a:lnTo>
                <a:lnTo>
                  <a:pt x="1742" y="272777"/>
                </a:lnTo>
                <a:lnTo>
                  <a:pt x="1750" y="276676"/>
                </a:lnTo>
                <a:lnTo>
                  <a:pt x="3500" y="280179"/>
                </a:lnTo>
                <a:lnTo>
                  <a:pt x="5251" y="280179"/>
                </a:lnTo>
                <a:lnTo>
                  <a:pt x="488296" y="397485"/>
                </a:lnTo>
                <a:lnTo>
                  <a:pt x="491842" y="397500"/>
                </a:lnTo>
                <a:lnTo>
                  <a:pt x="495347" y="395748"/>
                </a:lnTo>
                <a:lnTo>
                  <a:pt x="497100" y="393997"/>
                </a:lnTo>
                <a:lnTo>
                  <a:pt x="523273" y="358976"/>
                </a:lnTo>
                <a:lnTo>
                  <a:pt x="395590" y="358976"/>
                </a:lnTo>
                <a:lnTo>
                  <a:pt x="392085" y="357225"/>
                </a:lnTo>
                <a:lnTo>
                  <a:pt x="364119" y="351978"/>
                </a:lnTo>
                <a:lnTo>
                  <a:pt x="362331" y="350222"/>
                </a:lnTo>
                <a:lnTo>
                  <a:pt x="358826" y="348471"/>
                </a:lnTo>
                <a:lnTo>
                  <a:pt x="358826" y="332711"/>
                </a:lnTo>
                <a:lnTo>
                  <a:pt x="362331" y="330960"/>
                </a:lnTo>
                <a:lnTo>
                  <a:pt x="544211" y="330960"/>
                </a:lnTo>
                <a:lnTo>
                  <a:pt x="578236" y="285432"/>
                </a:lnTo>
                <a:lnTo>
                  <a:pt x="101520" y="285432"/>
                </a:lnTo>
                <a:lnTo>
                  <a:pt x="35030" y="269679"/>
                </a:lnTo>
                <a:lnTo>
                  <a:pt x="33256" y="269673"/>
                </a:lnTo>
                <a:lnTo>
                  <a:pt x="29755" y="266170"/>
                </a:lnTo>
                <a:lnTo>
                  <a:pt x="29755" y="229397"/>
                </a:lnTo>
                <a:lnTo>
                  <a:pt x="33256" y="227646"/>
                </a:lnTo>
                <a:lnTo>
                  <a:pt x="291905" y="227646"/>
                </a:lnTo>
                <a:lnTo>
                  <a:pt x="45508" y="168114"/>
                </a:lnTo>
                <a:lnTo>
                  <a:pt x="42009" y="166361"/>
                </a:lnTo>
                <a:lnTo>
                  <a:pt x="42009" y="164608"/>
                </a:lnTo>
                <a:lnTo>
                  <a:pt x="43759" y="162855"/>
                </a:lnTo>
                <a:lnTo>
                  <a:pt x="150529" y="31521"/>
                </a:lnTo>
                <a:lnTo>
                  <a:pt x="157531" y="28032"/>
                </a:lnTo>
                <a:lnTo>
                  <a:pt x="270546" y="28032"/>
                </a:lnTo>
                <a:lnTo>
                  <a:pt x="154032" y="1753"/>
                </a:lnTo>
                <a:lnTo>
                  <a:pt x="150531" y="0"/>
                </a:lnTo>
                <a:close/>
              </a:path>
              <a:path w="640714" h="397510">
                <a:moveTo>
                  <a:pt x="544211" y="330960"/>
                </a:moveTo>
                <a:lnTo>
                  <a:pt x="364083" y="330960"/>
                </a:lnTo>
                <a:lnTo>
                  <a:pt x="392036" y="337951"/>
                </a:lnTo>
                <a:lnTo>
                  <a:pt x="395590" y="337963"/>
                </a:lnTo>
                <a:lnTo>
                  <a:pt x="397323" y="341465"/>
                </a:lnTo>
                <a:lnTo>
                  <a:pt x="397323" y="357225"/>
                </a:lnTo>
                <a:lnTo>
                  <a:pt x="395590" y="358976"/>
                </a:lnTo>
                <a:lnTo>
                  <a:pt x="523273" y="358976"/>
                </a:lnTo>
                <a:lnTo>
                  <a:pt x="544211" y="330960"/>
                </a:lnTo>
                <a:close/>
              </a:path>
              <a:path w="640714" h="397510">
                <a:moveTo>
                  <a:pt x="291905" y="227646"/>
                </a:moveTo>
                <a:lnTo>
                  <a:pt x="33256" y="227646"/>
                </a:lnTo>
                <a:lnTo>
                  <a:pt x="35006" y="229397"/>
                </a:lnTo>
                <a:lnTo>
                  <a:pt x="101497" y="245151"/>
                </a:lnTo>
                <a:lnTo>
                  <a:pt x="103271" y="245157"/>
                </a:lnTo>
                <a:lnTo>
                  <a:pt x="106772" y="248659"/>
                </a:lnTo>
                <a:lnTo>
                  <a:pt x="106772" y="283681"/>
                </a:lnTo>
                <a:lnTo>
                  <a:pt x="103271" y="285432"/>
                </a:lnTo>
                <a:lnTo>
                  <a:pt x="578236" y="285432"/>
                </a:lnTo>
                <a:lnTo>
                  <a:pt x="591323" y="267922"/>
                </a:lnTo>
                <a:lnTo>
                  <a:pt x="458603" y="267922"/>
                </a:lnTo>
                <a:lnTo>
                  <a:pt x="291905" y="227646"/>
                </a:lnTo>
                <a:close/>
              </a:path>
              <a:path w="640714" h="397510">
                <a:moveTo>
                  <a:pt x="270546" y="28032"/>
                </a:moveTo>
                <a:lnTo>
                  <a:pt x="157531" y="28032"/>
                </a:lnTo>
                <a:lnTo>
                  <a:pt x="159282" y="29785"/>
                </a:lnTo>
                <a:lnTo>
                  <a:pt x="579318" y="126064"/>
                </a:lnTo>
                <a:lnTo>
                  <a:pt x="582876" y="126076"/>
                </a:lnTo>
                <a:lnTo>
                  <a:pt x="582876" y="127829"/>
                </a:lnTo>
                <a:lnTo>
                  <a:pt x="581123" y="131336"/>
                </a:lnTo>
                <a:lnTo>
                  <a:pt x="467346" y="264419"/>
                </a:lnTo>
                <a:lnTo>
                  <a:pt x="463841" y="267922"/>
                </a:lnTo>
                <a:lnTo>
                  <a:pt x="591323" y="267922"/>
                </a:lnTo>
                <a:lnTo>
                  <a:pt x="637124" y="206637"/>
                </a:lnTo>
                <a:lnTo>
                  <a:pt x="638879" y="204883"/>
                </a:lnTo>
                <a:lnTo>
                  <a:pt x="640631" y="199634"/>
                </a:lnTo>
                <a:lnTo>
                  <a:pt x="640631" y="113823"/>
                </a:lnTo>
                <a:lnTo>
                  <a:pt x="637126" y="110316"/>
                </a:lnTo>
                <a:lnTo>
                  <a:pt x="635373" y="110316"/>
                </a:lnTo>
                <a:lnTo>
                  <a:pt x="270546" y="280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2906854" y="1225237"/>
            <a:ext cx="20003" cy="23813"/>
          </a:xfrm>
          <a:custGeom>
            <a:avLst/>
            <a:gdLst/>
            <a:ahLst/>
            <a:cxnLst/>
            <a:rect l="l" t="t" r="r" b="b"/>
            <a:pathLst>
              <a:path w="26669" h="31750">
                <a:moveTo>
                  <a:pt x="21004" y="0"/>
                </a:moveTo>
                <a:lnTo>
                  <a:pt x="7000" y="0"/>
                </a:lnTo>
                <a:lnTo>
                  <a:pt x="0" y="7003"/>
                </a:lnTo>
                <a:lnTo>
                  <a:pt x="0" y="24513"/>
                </a:lnTo>
                <a:lnTo>
                  <a:pt x="7000" y="31519"/>
                </a:lnTo>
                <a:lnTo>
                  <a:pt x="21004" y="31519"/>
                </a:lnTo>
                <a:lnTo>
                  <a:pt x="26254" y="24513"/>
                </a:lnTo>
                <a:lnTo>
                  <a:pt x="26254" y="7003"/>
                </a:lnTo>
                <a:lnTo>
                  <a:pt x="21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930484" y="1231803"/>
            <a:ext cx="20003" cy="22384"/>
          </a:xfrm>
          <a:custGeom>
            <a:avLst/>
            <a:gdLst/>
            <a:ahLst/>
            <a:cxnLst/>
            <a:rect l="l" t="t" r="r" b="b"/>
            <a:pathLst>
              <a:path w="26669" h="29844">
                <a:moveTo>
                  <a:pt x="21004" y="0"/>
                </a:moveTo>
                <a:lnTo>
                  <a:pt x="7000" y="0"/>
                </a:lnTo>
                <a:lnTo>
                  <a:pt x="0" y="5253"/>
                </a:lnTo>
                <a:lnTo>
                  <a:pt x="0" y="22764"/>
                </a:lnTo>
                <a:lnTo>
                  <a:pt x="7000" y="29767"/>
                </a:lnTo>
                <a:lnTo>
                  <a:pt x="21004" y="29767"/>
                </a:lnTo>
                <a:lnTo>
                  <a:pt x="26254" y="22764"/>
                </a:lnTo>
                <a:lnTo>
                  <a:pt x="26254" y="5253"/>
                </a:lnTo>
                <a:lnTo>
                  <a:pt x="21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3027629" y="1116239"/>
            <a:ext cx="162878" cy="75248"/>
          </a:xfrm>
          <a:custGeom>
            <a:avLst/>
            <a:gdLst/>
            <a:ahLst/>
            <a:cxnLst/>
            <a:rect l="l" t="t" r="r" b="b"/>
            <a:pathLst>
              <a:path w="217169" h="100330">
                <a:moveTo>
                  <a:pt x="52517" y="0"/>
                </a:moveTo>
                <a:lnTo>
                  <a:pt x="49012" y="0"/>
                </a:lnTo>
                <a:lnTo>
                  <a:pt x="45507" y="1733"/>
                </a:lnTo>
                <a:lnTo>
                  <a:pt x="43754" y="3486"/>
                </a:lnTo>
                <a:lnTo>
                  <a:pt x="1754" y="54269"/>
                </a:lnTo>
                <a:lnTo>
                  <a:pt x="0" y="56025"/>
                </a:lnTo>
                <a:lnTo>
                  <a:pt x="0" y="57778"/>
                </a:lnTo>
                <a:lnTo>
                  <a:pt x="3505" y="59531"/>
                </a:lnTo>
                <a:lnTo>
                  <a:pt x="168025" y="99796"/>
                </a:lnTo>
                <a:lnTo>
                  <a:pt x="173285" y="99796"/>
                </a:lnTo>
                <a:lnTo>
                  <a:pt x="175037" y="96290"/>
                </a:lnTo>
                <a:lnTo>
                  <a:pt x="215287" y="45525"/>
                </a:lnTo>
                <a:lnTo>
                  <a:pt x="217039" y="42018"/>
                </a:lnTo>
                <a:lnTo>
                  <a:pt x="217039" y="40265"/>
                </a:lnTo>
                <a:lnTo>
                  <a:pt x="213534" y="40265"/>
                </a:lnTo>
                <a:lnTo>
                  <a:pt x="525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3533012" y="819150"/>
            <a:ext cx="3170873" cy="754380"/>
          </a:xfrm>
          <a:custGeom>
            <a:avLst/>
            <a:gdLst/>
            <a:ahLst/>
            <a:cxnLst/>
            <a:rect l="l" t="t" r="r" b="b"/>
            <a:pathLst>
              <a:path w="4227830" h="1005839">
                <a:moveTo>
                  <a:pt x="4227830" y="419100"/>
                </a:moveTo>
                <a:lnTo>
                  <a:pt x="443992" y="419100"/>
                </a:lnTo>
                <a:lnTo>
                  <a:pt x="444277" y="848063"/>
                </a:lnTo>
                <a:lnTo>
                  <a:pt x="452247" y="890303"/>
                </a:lnTo>
                <a:lnTo>
                  <a:pt x="470096" y="928076"/>
                </a:lnTo>
                <a:lnTo>
                  <a:pt x="496392" y="959948"/>
                </a:lnTo>
                <a:lnTo>
                  <a:pt x="529701" y="984488"/>
                </a:lnTo>
                <a:lnTo>
                  <a:pt x="568592" y="1000263"/>
                </a:lnTo>
                <a:lnTo>
                  <a:pt x="611632" y="1005839"/>
                </a:lnTo>
                <a:lnTo>
                  <a:pt x="2020570" y="1005839"/>
                </a:lnTo>
                <a:lnTo>
                  <a:pt x="4070053" y="1005554"/>
                </a:lnTo>
                <a:lnTo>
                  <a:pt x="4112293" y="997584"/>
                </a:lnTo>
                <a:lnTo>
                  <a:pt x="4150066" y="979735"/>
                </a:lnTo>
                <a:lnTo>
                  <a:pt x="4181938" y="953439"/>
                </a:lnTo>
                <a:lnTo>
                  <a:pt x="4206478" y="920130"/>
                </a:lnTo>
                <a:lnTo>
                  <a:pt x="4222253" y="881239"/>
                </a:lnTo>
                <a:lnTo>
                  <a:pt x="4227830" y="838200"/>
                </a:lnTo>
                <a:lnTo>
                  <a:pt x="4227830" y="419100"/>
                </a:lnTo>
                <a:close/>
              </a:path>
              <a:path w="4227830" h="1005839">
                <a:moveTo>
                  <a:pt x="4060190" y="0"/>
                </a:moveTo>
                <a:lnTo>
                  <a:pt x="1074674" y="0"/>
                </a:lnTo>
                <a:lnTo>
                  <a:pt x="601768" y="285"/>
                </a:lnTo>
                <a:lnTo>
                  <a:pt x="559528" y="8255"/>
                </a:lnTo>
                <a:lnTo>
                  <a:pt x="521755" y="26104"/>
                </a:lnTo>
                <a:lnTo>
                  <a:pt x="489883" y="52400"/>
                </a:lnTo>
                <a:lnTo>
                  <a:pt x="465343" y="85709"/>
                </a:lnTo>
                <a:lnTo>
                  <a:pt x="449568" y="124600"/>
                </a:lnTo>
                <a:lnTo>
                  <a:pt x="443992" y="167639"/>
                </a:lnTo>
                <a:lnTo>
                  <a:pt x="0" y="502538"/>
                </a:lnTo>
                <a:lnTo>
                  <a:pt x="443992" y="419100"/>
                </a:lnTo>
                <a:lnTo>
                  <a:pt x="4227830" y="419100"/>
                </a:lnTo>
                <a:lnTo>
                  <a:pt x="4227830" y="167639"/>
                </a:lnTo>
                <a:lnTo>
                  <a:pt x="4223399" y="129190"/>
                </a:lnTo>
                <a:lnTo>
                  <a:pt x="4208684" y="89770"/>
                </a:lnTo>
                <a:lnTo>
                  <a:pt x="4185044" y="55771"/>
                </a:lnTo>
                <a:lnTo>
                  <a:pt x="4153914" y="28628"/>
                </a:lnTo>
                <a:lnTo>
                  <a:pt x="4116724" y="9772"/>
                </a:lnTo>
                <a:lnTo>
                  <a:pt x="4074908" y="637"/>
                </a:lnTo>
                <a:lnTo>
                  <a:pt x="4060190" y="0"/>
                </a:lnTo>
                <a:close/>
              </a:path>
            </a:pathLst>
          </a:custGeom>
          <a:solidFill>
            <a:srgbClr val="E7F1FD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 txBox="1"/>
          <p:nvPr/>
        </p:nvSpPr>
        <p:spPr>
          <a:xfrm>
            <a:off x="3941159" y="869346"/>
            <a:ext cx="2685097" cy="6386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1905" algn="ctr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“</a:t>
            </a:r>
            <a:r>
              <a:rPr sz="900" b="1" spc="-49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mpi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po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a bi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b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nce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n </a:t>
            </a:r>
            <a:r>
              <a:rPr sz="900" b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90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b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900" b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b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m fine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ith d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evi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op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amou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 of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po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hen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m using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them,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but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I 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on’t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them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all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using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lot</a:t>
            </a:r>
            <a:r>
              <a:rPr sz="900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po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er j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ting</a:t>
            </a:r>
            <a:r>
              <a:rPr sz="900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spc="-68" dirty="0">
                <a:solidFill>
                  <a:srgbClr val="333333"/>
                </a:solidFill>
                <a:latin typeface="Calibri"/>
                <a:cs typeface="Calibri"/>
              </a:rPr>
              <a:t>y.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”</a:t>
            </a:r>
            <a:endParaRPr sz="900">
              <a:latin typeface="Calibri"/>
              <a:cs typeface="Calibri"/>
            </a:endParaRPr>
          </a:p>
          <a:p>
            <a:pPr marL="3334" algn="ctr">
              <a:spcBef>
                <a:spcPts val="285"/>
              </a:spcBef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600210" y="3788506"/>
            <a:ext cx="557689" cy="400526"/>
          </a:xfrm>
          <a:custGeom>
            <a:avLst/>
            <a:gdLst/>
            <a:ahLst/>
            <a:cxnLst/>
            <a:rect l="l" t="t" r="r" b="b"/>
            <a:pathLst>
              <a:path w="743585" h="534035">
                <a:moveTo>
                  <a:pt x="0" y="533452"/>
                </a:moveTo>
                <a:lnTo>
                  <a:pt x="743058" y="533452"/>
                </a:lnTo>
                <a:lnTo>
                  <a:pt x="743058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3157504" y="3788506"/>
            <a:ext cx="1007745" cy="400526"/>
          </a:xfrm>
          <a:custGeom>
            <a:avLst/>
            <a:gdLst/>
            <a:ahLst/>
            <a:cxnLst/>
            <a:rect l="l" t="t" r="r" b="b"/>
            <a:pathLst>
              <a:path w="1343660" h="534035">
                <a:moveTo>
                  <a:pt x="0" y="533452"/>
                </a:moveTo>
                <a:lnTo>
                  <a:pt x="1343197" y="533452"/>
                </a:lnTo>
                <a:lnTo>
                  <a:pt x="1343197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CFE6F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2603767" y="3634989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31"/>
                </a:lnTo>
              </a:path>
            </a:pathLst>
          </a:custGeom>
          <a:ln w="94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 txBox="1"/>
          <p:nvPr/>
        </p:nvSpPr>
        <p:spPr>
          <a:xfrm>
            <a:off x="2776608" y="393627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24%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55159" y="393627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43%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157538" y="3788569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2603945" y="3788569"/>
            <a:ext cx="553879" cy="0"/>
          </a:xfrm>
          <a:custGeom>
            <a:avLst/>
            <a:gdLst/>
            <a:ahLst/>
            <a:cxnLst/>
            <a:rect l="l" t="t" r="r" b="b"/>
            <a:pathLst>
              <a:path w="738505">
                <a:moveTo>
                  <a:pt x="0" y="0"/>
                </a:moveTo>
                <a:lnTo>
                  <a:pt x="7381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2603945" y="4188619"/>
            <a:ext cx="553879" cy="0"/>
          </a:xfrm>
          <a:custGeom>
            <a:avLst/>
            <a:gdLst/>
            <a:ahLst/>
            <a:cxnLst/>
            <a:rect l="l" t="t" r="r" b="b"/>
            <a:pathLst>
              <a:path w="738505">
                <a:moveTo>
                  <a:pt x="0" y="0"/>
                </a:moveTo>
                <a:lnTo>
                  <a:pt x="7381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3157538" y="3788569"/>
            <a:ext cx="1007269" cy="0"/>
          </a:xfrm>
          <a:custGeom>
            <a:avLst/>
            <a:gdLst/>
            <a:ahLst/>
            <a:cxnLst/>
            <a:rect l="l" t="t" r="r" b="b"/>
            <a:pathLst>
              <a:path w="1343025">
                <a:moveTo>
                  <a:pt x="0" y="0"/>
                </a:moveTo>
                <a:lnTo>
                  <a:pt x="1343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3157538" y="4188619"/>
            <a:ext cx="1007269" cy="0"/>
          </a:xfrm>
          <a:custGeom>
            <a:avLst/>
            <a:gdLst/>
            <a:ahLst/>
            <a:cxnLst/>
            <a:rect l="l" t="t" r="r" b="b"/>
            <a:pathLst>
              <a:path w="1343025">
                <a:moveTo>
                  <a:pt x="0" y="0"/>
                </a:moveTo>
                <a:lnTo>
                  <a:pt x="1343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4164806" y="3788569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 txBox="1"/>
          <p:nvPr/>
        </p:nvSpPr>
        <p:spPr>
          <a:xfrm>
            <a:off x="4174807" y="39238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35287" y="3457289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34901" y="3457289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750810" y="3788506"/>
            <a:ext cx="428625" cy="400526"/>
          </a:xfrm>
          <a:custGeom>
            <a:avLst/>
            <a:gdLst/>
            <a:ahLst/>
            <a:cxnLst/>
            <a:rect l="l" t="t" r="r" b="b"/>
            <a:pathLst>
              <a:path w="571500" h="534035">
                <a:moveTo>
                  <a:pt x="0" y="533452"/>
                </a:moveTo>
                <a:lnTo>
                  <a:pt x="571362" y="533452"/>
                </a:lnTo>
                <a:lnTo>
                  <a:pt x="571362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6179333" y="3788506"/>
            <a:ext cx="1014889" cy="400526"/>
          </a:xfrm>
          <a:custGeom>
            <a:avLst/>
            <a:gdLst/>
            <a:ahLst/>
            <a:cxnLst/>
            <a:rect l="l" t="t" r="r" b="b"/>
            <a:pathLst>
              <a:path w="1353184" h="534035">
                <a:moveTo>
                  <a:pt x="0" y="533452"/>
                </a:moveTo>
                <a:lnTo>
                  <a:pt x="1352677" y="533452"/>
                </a:lnTo>
                <a:lnTo>
                  <a:pt x="1352677" y="0"/>
                </a:lnTo>
                <a:lnTo>
                  <a:pt x="0" y="0"/>
                </a:lnTo>
                <a:lnTo>
                  <a:pt x="0" y="533452"/>
                </a:lnTo>
                <a:close/>
              </a:path>
            </a:pathLst>
          </a:custGeom>
          <a:solidFill>
            <a:srgbClr val="CFE6F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5754368" y="3634989"/>
            <a:ext cx="0" cy="707231"/>
          </a:xfrm>
          <a:custGeom>
            <a:avLst/>
            <a:gdLst/>
            <a:ahLst/>
            <a:cxnLst/>
            <a:rect l="l" t="t" r="r" b="b"/>
            <a:pathLst>
              <a:path h="942975">
                <a:moveTo>
                  <a:pt x="0" y="0"/>
                </a:moveTo>
                <a:lnTo>
                  <a:pt x="0" y="942831"/>
                </a:lnTo>
              </a:path>
            </a:pathLst>
          </a:custGeom>
          <a:ln w="94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 txBox="1"/>
          <p:nvPr/>
        </p:nvSpPr>
        <p:spPr>
          <a:xfrm>
            <a:off x="5862705" y="393627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18%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584101" y="3936277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44%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179344" y="3788569"/>
            <a:ext cx="1014413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6179344" y="3788569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7193756" y="3788569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6179344" y="4188619"/>
            <a:ext cx="1014413" cy="0"/>
          </a:xfrm>
          <a:custGeom>
            <a:avLst/>
            <a:gdLst/>
            <a:ahLst/>
            <a:cxnLst/>
            <a:rect l="l" t="t" r="r" b="b"/>
            <a:pathLst>
              <a:path w="1352550">
                <a:moveTo>
                  <a:pt x="0" y="0"/>
                </a:moveTo>
                <a:lnTo>
                  <a:pt x="13525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5754339" y="3788569"/>
            <a:ext cx="425291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6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5754339" y="4188619"/>
            <a:ext cx="425291" cy="0"/>
          </a:xfrm>
          <a:custGeom>
            <a:avLst/>
            <a:gdLst/>
            <a:ahLst/>
            <a:cxnLst/>
            <a:rect l="l" t="t" r="r" b="b"/>
            <a:pathLst>
              <a:path w="567054">
                <a:moveTo>
                  <a:pt x="0" y="0"/>
                </a:moveTo>
                <a:lnTo>
                  <a:pt x="5666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 txBox="1"/>
          <p:nvPr/>
        </p:nvSpPr>
        <p:spPr>
          <a:xfrm>
            <a:off x="6460999" y="3457289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60815" y="3457289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7204423" y="39238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62%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673657" y="1909762"/>
            <a:ext cx="2643664" cy="1398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9578"/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endParaRPr sz="1350">
              <a:latin typeface="Calibri"/>
              <a:cs typeface="Calibri"/>
            </a:endParaRPr>
          </a:p>
          <a:p>
            <a:pPr marL="9525" marR="143351">
              <a:lnSpc>
                <a:spcPts val="1073"/>
              </a:lnSpc>
              <a:spcBef>
                <a:spcPts val="1125"/>
              </a:spcBef>
            </a:pP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us in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all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moni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home</a:t>
            </a:r>
            <a:r>
              <a:rPr sz="105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wiring, then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ap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p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see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whole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vel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of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ail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abo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56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re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using.</a:t>
            </a:r>
            <a:endParaRPr sz="1050">
              <a:latin typeface="Calibri"/>
              <a:cs typeface="Calibri"/>
            </a:endParaRPr>
          </a:p>
          <a:p>
            <a:pPr marL="9525" marR="3810">
              <a:lnSpc>
                <a:spcPct val="85000"/>
              </a:lnSpc>
              <a:spcBef>
                <a:spcPts val="626"/>
              </a:spcBef>
            </a:pPr>
            <a:r>
              <a:rPr sz="1050" i="1" spc="-75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ll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 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x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actl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 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wer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 refri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ompar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10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ea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-time 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oni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orin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ven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ell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if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left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 curling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orgo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garag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door!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904085" y="3841813"/>
            <a:ext cx="59055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110" marR="3810" indent="-108585">
              <a:lnSpc>
                <a:spcPts val="1073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26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lihood </a:t>
            </a: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572000" y="1809750"/>
            <a:ext cx="0" cy="2659380"/>
          </a:xfrm>
          <a:custGeom>
            <a:avLst/>
            <a:gdLst/>
            <a:ahLst/>
            <a:cxnLst/>
            <a:rect l="l" t="t" r="r" b="b"/>
            <a:pathLst>
              <a:path h="3545840">
                <a:moveTo>
                  <a:pt x="0" y="0"/>
                </a:moveTo>
                <a:lnTo>
                  <a:pt x="0" y="3545763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 txBox="1"/>
          <p:nvPr/>
        </p:nvSpPr>
        <p:spPr>
          <a:xfrm>
            <a:off x="4855559" y="1909763"/>
            <a:ext cx="2636044" cy="15542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7657"/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Smart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Cont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endParaRPr sz="1350">
              <a:latin typeface="Calibri"/>
              <a:cs typeface="Calibri"/>
            </a:endParaRPr>
          </a:p>
          <a:p>
            <a:pPr marL="9525" marR="149543">
              <a:lnSpc>
                <a:spcPts val="1073"/>
              </a:lnSpc>
              <a:spcBef>
                <a:spcPts val="1125"/>
              </a:spcBef>
            </a:pP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Sig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p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fo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Co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trol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pro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ram. </a:t>
            </a:r>
            <a:r>
              <a:rPr sz="1050" i="1" spc="-75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ll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dis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smart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ats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nd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oth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art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,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connec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ed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vi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ap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lian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es</a:t>
            </a:r>
            <a:r>
              <a:rPr sz="1050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</a:t>
            </a:r>
            <a:r>
              <a:rPr sz="1050" i="1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1050">
              <a:latin typeface="Calibri"/>
              <a:cs typeface="Calibri"/>
            </a:endParaRPr>
          </a:p>
          <a:p>
            <a:pPr marL="9525" marR="3810">
              <a:lnSpc>
                <a:spcPts val="1073"/>
              </a:lnSpc>
              <a:spcBef>
                <a:spcPts val="630"/>
              </a:spcBef>
            </a:pPr>
            <a:r>
              <a:rPr sz="1050" i="1" spc="-4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work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og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defin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times when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ar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38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 reducing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energy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 ensure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you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don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x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eed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thly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1050" i="1" spc="8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you 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f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rself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057393" y="3889438"/>
            <a:ext cx="59055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8110" marR="3810" indent="-108585">
              <a:lnSpc>
                <a:spcPts val="1073"/>
              </a:lnSpc>
            </a:pP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b="1" spc="-26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lihood </a:t>
            </a:r>
            <a:r>
              <a:rPr sz="1050" b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1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/>
            <a:r>
              <a:rPr spc="-4" dirty="0"/>
              <a:t>A Mo</a:t>
            </a:r>
            <a:r>
              <a:rPr spc="4" dirty="0"/>
              <a:t>ve</a:t>
            </a:r>
            <a:r>
              <a:rPr spc="-4" dirty="0"/>
              <a:t>-In</a:t>
            </a:r>
            <a:r>
              <a:rPr spc="-19" dirty="0"/>
              <a:t> </a:t>
            </a:r>
            <a:r>
              <a:rPr spc="-8" dirty="0"/>
              <a:t>G</a:t>
            </a:r>
            <a:r>
              <a:rPr spc="-11" dirty="0"/>
              <a:t>i</a:t>
            </a:r>
            <a:r>
              <a:rPr spc="-4" dirty="0"/>
              <a:t>f</a:t>
            </a:r>
            <a:r>
              <a:rPr dirty="0">
                <a:latin typeface="Calibri"/>
                <a:cs typeface="Calibri"/>
              </a:rPr>
              <a:t>t</a:t>
            </a:r>
            <a:r>
              <a:rPr spc="8" dirty="0"/>
              <a:t> </a:t>
            </a:r>
            <a:r>
              <a:rPr spc="-8" dirty="0"/>
              <a:t>Ca</a:t>
            </a:r>
            <a:r>
              <a:rPr spc="-4" dirty="0"/>
              <a:t>n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Unlock</a:t>
            </a:r>
            <a:r>
              <a:rPr spc="-19" dirty="0"/>
              <a:t> </a:t>
            </a:r>
            <a:r>
              <a:rPr spc="-4" dirty="0"/>
              <a:t>O</a:t>
            </a:r>
            <a:r>
              <a:rPr spc="-8" dirty="0"/>
              <a:t>p</a:t>
            </a:r>
            <a:r>
              <a:rPr spc="-4" dirty="0"/>
              <a:t>port</a:t>
            </a:r>
            <a:r>
              <a:rPr spc="-15" dirty="0"/>
              <a:t>u</a:t>
            </a:r>
            <a:r>
              <a:rPr spc="-4" dirty="0"/>
              <a:t>ni</a:t>
            </a:r>
            <a:r>
              <a:rPr spc="-15" dirty="0"/>
              <a:t>t</a:t>
            </a:r>
            <a:r>
              <a:rPr dirty="0">
                <a:latin typeface="Calibri"/>
                <a:cs typeface="Calibri"/>
              </a:rPr>
              <a:t>ies</a:t>
            </a:r>
          </a:p>
        </p:txBody>
      </p:sp>
      <p:sp>
        <p:nvSpPr>
          <p:cNvPr id="3" name="object 3"/>
          <p:cNvSpPr/>
          <p:nvPr/>
        </p:nvSpPr>
        <p:spPr>
          <a:xfrm>
            <a:off x="1714493" y="3250550"/>
            <a:ext cx="2093595" cy="400050"/>
          </a:xfrm>
          <a:custGeom>
            <a:avLst/>
            <a:gdLst/>
            <a:ahLst/>
            <a:cxnLst/>
            <a:rect l="l" t="t" r="r" b="b"/>
            <a:pathLst>
              <a:path w="2791460" h="533400">
                <a:moveTo>
                  <a:pt x="0" y="533203"/>
                </a:moveTo>
                <a:lnTo>
                  <a:pt x="2790864" y="533203"/>
                </a:lnTo>
                <a:lnTo>
                  <a:pt x="2790864" y="0"/>
                </a:lnTo>
                <a:lnTo>
                  <a:pt x="0" y="0"/>
                </a:lnTo>
                <a:lnTo>
                  <a:pt x="0" y="533203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3807595" y="3250550"/>
            <a:ext cx="250031" cy="400050"/>
          </a:xfrm>
          <a:custGeom>
            <a:avLst/>
            <a:gdLst/>
            <a:ahLst/>
            <a:cxnLst/>
            <a:rect l="l" t="t" r="r" b="b"/>
            <a:pathLst>
              <a:path w="333375" h="533400">
                <a:moveTo>
                  <a:pt x="0" y="533203"/>
                </a:moveTo>
                <a:lnTo>
                  <a:pt x="333376" y="533203"/>
                </a:lnTo>
                <a:lnTo>
                  <a:pt x="333376" y="0"/>
                </a:lnTo>
                <a:lnTo>
                  <a:pt x="0" y="0"/>
                </a:lnTo>
                <a:lnTo>
                  <a:pt x="0" y="533203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1718055" y="3096777"/>
            <a:ext cx="0" cy="707708"/>
          </a:xfrm>
          <a:custGeom>
            <a:avLst/>
            <a:gdLst/>
            <a:ahLst/>
            <a:cxnLst/>
            <a:rect l="l" t="t" r="r" b="b"/>
            <a:pathLst>
              <a:path h="943610">
                <a:moveTo>
                  <a:pt x="0" y="0"/>
                </a:moveTo>
                <a:lnTo>
                  <a:pt x="0" y="943263"/>
                </a:lnTo>
              </a:path>
            </a:pathLst>
          </a:custGeom>
          <a:ln w="949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 txBox="1"/>
          <p:nvPr/>
        </p:nvSpPr>
        <p:spPr>
          <a:xfrm>
            <a:off x="2654997" y="3398104"/>
            <a:ext cx="21478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11" dirty="0">
                <a:solidFill>
                  <a:srgbClr val="FFFFFF"/>
                </a:solidFill>
                <a:latin typeface="Calibri"/>
                <a:cs typeface="Calibri"/>
              </a:rPr>
              <a:t>84%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18072" y="3650456"/>
            <a:ext cx="2089785" cy="0"/>
          </a:xfrm>
          <a:custGeom>
            <a:avLst/>
            <a:gdLst/>
            <a:ahLst/>
            <a:cxnLst/>
            <a:rect l="l" t="t" r="r" b="b"/>
            <a:pathLst>
              <a:path w="2786379">
                <a:moveTo>
                  <a:pt x="0" y="0"/>
                </a:moveTo>
                <a:lnTo>
                  <a:pt x="278606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1718072" y="3250406"/>
            <a:ext cx="2089785" cy="0"/>
          </a:xfrm>
          <a:custGeom>
            <a:avLst/>
            <a:gdLst/>
            <a:ahLst/>
            <a:cxnLst/>
            <a:rect l="l" t="t" r="r" b="b"/>
            <a:pathLst>
              <a:path w="2786379">
                <a:moveTo>
                  <a:pt x="0" y="0"/>
                </a:moveTo>
                <a:lnTo>
                  <a:pt x="2786062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3807619" y="3250406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3807619" y="3650456"/>
            <a:ext cx="250031" cy="0"/>
          </a:xfrm>
          <a:custGeom>
            <a:avLst/>
            <a:gdLst/>
            <a:ahLst/>
            <a:cxnLst/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3807619" y="3250406"/>
            <a:ext cx="250031" cy="0"/>
          </a:xfrm>
          <a:custGeom>
            <a:avLst/>
            <a:gdLst/>
            <a:ahLst/>
            <a:cxnLst/>
            <a:rect l="l" t="t" r="r" b="b"/>
            <a:pathLst>
              <a:path w="333375">
                <a:moveTo>
                  <a:pt x="0" y="0"/>
                </a:moveTo>
                <a:lnTo>
                  <a:pt x="3333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4057650" y="3250406"/>
            <a:ext cx="0" cy="400050"/>
          </a:xfrm>
          <a:custGeom>
            <a:avLst/>
            <a:gdLst/>
            <a:ahLst/>
            <a:cxnLst/>
            <a:rect l="l" t="t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3801714" y="3158776"/>
            <a:ext cx="130969" cy="66675"/>
          </a:xfrm>
          <a:custGeom>
            <a:avLst/>
            <a:gdLst/>
            <a:ahLst/>
            <a:cxnLst/>
            <a:rect l="l" t="t" r="r" b="b"/>
            <a:pathLst>
              <a:path w="174625" h="88900">
                <a:moveTo>
                  <a:pt x="0" y="0"/>
                </a:moveTo>
                <a:lnTo>
                  <a:pt x="174625" y="88900"/>
                </a:lnTo>
              </a:path>
            </a:pathLst>
          </a:custGeom>
          <a:ln w="63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 txBox="1"/>
          <p:nvPr/>
        </p:nvSpPr>
        <p:spPr>
          <a:xfrm>
            <a:off x="3826848" y="3385662"/>
            <a:ext cx="45862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spc="-17" baseline="-6944" dirty="0">
                <a:solidFill>
                  <a:srgbClr val="333333"/>
                </a:solidFill>
                <a:latin typeface="Calibri"/>
                <a:cs typeface="Calibri"/>
              </a:rPr>
              <a:t>10</a:t>
            </a:r>
            <a:r>
              <a:rPr sz="1350" baseline="-6944" dirty="0">
                <a:solidFill>
                  <a:srgbClr val="333333"/>
                </a:solidFill>
                <a:latin typeface="Calibri"/>
                <a:cs typeface="Calibri"/>
              </a:rPr>
              <a:t>% </a:t>
            </a:r>
            <a:r>
              <a:rPr sz="1350" spc="-90" baseline="-694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94%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17172" y="2919031"/>
            <a:ext cx="467201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 marR="3810" indent="-82391">
              <a:lnSpc>
                <a:spcPts val="915"/>
              </a:lnSpc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75875" y="2919031"/>
            <a:ext cx="43100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3343" marR="3810" indent="-64294">
              <a:lnSpc>
                <a:spcPts val="915"/>
              </a:lnSpc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610267" y="770382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02" y="0"/>
                </a:moveTo>
                <a:lnTo>
                  <a:pt x="111849" y="641"/>
                </a:lnTo>
                <a:lnTo>
                  <a:pt x="70991" y="12072"/>
                </a:lnTo>
                <a:lnTo>
                  <a:pt x="37141" y="35812"/>
                </a:lnTo>
                <a:lnTo>
                  <a:pt x="12897" y="69259"/>
                </a:lnTo>
                <a:lnTo>
                  <a:pt x="854" y="109812"/>
                </a:lnTo>
                <a:lnTo>
                  <a:pt x="0" y="124460"/>
                </a:lnTo>
                <a:lnTo>
                  <a:pt x="651" y="635611"/>
                </a:lnTo>
                <a:lnTo>
                  <a:pt x="12108" y="676413"/>
                </a:lnTo>
                <a:lnTo>
                  <a:pt x="35865" y="710243"/>
                </a:lnTo>
                <a:lnTo>
                  <a:pt x="69331" y="734489"/>
                </a:lnTo>
                <a:lnTo>
                  <a:pt x="109913" y="746540"/>
                </a:lnTo>
                <a:lnTo>
                  <a:pt x="124574" y="747395"/>
                </a:lnTo>
                <a:lnTo>
                  <a:pt x="3649136" y="746741"/>
                </a:lnTo>
                <a:lnTo>
                  <a:pt x="3689969" y="735264"/>
                </a:lnTo>
                <a:lnTo>
                  <a:pt x="3723789" y="711481"/>
                </a:lnTo>
                <a:lnTo>
                  <a:pt x="3748007" y="678006"/>
                </a:lnTo>
                <a:lnTo>
                  <a:pt x="3760036" y="637449"/>
                </a:lnTo>
                <a:lnTo>
                  <a:pt x="3760889" y="622808"/>
                </a:lnTo>
                <a:lnTo>
                  <a:pt x="3760246" y="111743"/>
                </a:lnTo>
                <a:lnTo>
                  <a:pt x="3748810" y="70936"/>
                </a:lnTo>
                <a:lnTo>
                  <a:pt x="3725057" y="37118"/>
                </a:lnTo>
                <a:lnTo>
                  <a:pt x="3691581" y="12890"/>
                </a:lnTo>
                <a:lnTo>
                  <a:pt x="3650974" y="853"/>
                </a:lnTo>
                <a:lnTo>
                  <a:pt x="3636302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 txBox="1"/>
          <p:nvPr/>
        </p:nvSpPr>
        <p:spPr>
          <a:xfrm>
            <a:off x="1646454" y="869346"/>
            <a:ext cx="2751296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110966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irtually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all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espo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r>
              <a:rPr sz="1350" b="1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Indi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 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igh I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 in 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oll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cting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ift…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713541" y="770382"/>
            <a:ext cx="2820828" cy="560546"/>
          </a:xfrm>
          <a:custGeom>
            <a:avLst/>
            <a:gdLst/>
            <a:ahLst/>
            <a:cxnLst/>
            <a:rect l="l" t="t" r="r" b="b"/>
            <a:pathLst>
              <a:path w="3761104" h="747394">
                <a:moveTo>
                  <a:pt x="3636391" y="0"/>
                </a:moveTo>
                <a:lnTo>
                  <a:pt x="111848" y="642"/>
                </a:lnTo>
                <a:lnTo>
                  <a:pt x="70983" y="12075"/>
                </a:lnTo>
                <a:lnTo>
                  <a:pt x="37134" y="35815"/>
                </a:lnTo>
                <a:lnTo>
                  <a:pt x="12893" y="69261"/>
                </a:lnTo>
                <a:lnTo>
                  <a:pt x="853" y="109813"/>
                </a:lnTo>
                <a:lnTo>
                  <a:pt x="0" y="124460"/>
                </a:lnTo>
                <a:lnTo>
                  <a:pt x="652" y="635621"/>
                </a:lnTo>
                <a:lnTo>
                  <a:pt x="12109" y="676419"/>
                </a:lnTo>
                <a:lnTo>
                  <a:pt x="35865" y="710247"/>
                </a:lnTo>
                <a:lnTo>
                  <a:pt x="69333" y="734491"/>
                </a:lnTo>
                <a:lnTo>
                  <a:pt x="109922" y="746540"/>
                </a:lnTo>
                <a:lnTo>
                  <a:pt x="124587" y="747395"/>
                </a:lnTo>
                <a:lnTo>
                  <a:pt x="3649225" y="746741"/>
                </a:lnTo>
                <a:lnTo>
                  <a:pt x="3690058" y="735264"/>
                </a:lnTo>
                <a:lnTo>
                  <a:pt x="3723878" y="711481"/>
                </a:lnTo>
                <a:lnTo>
                  <a:pt x="3748096" y="678006"/>
                </a:lnTo>
                <a:lnTo>
                  <a:pt x="3760124" y="637449"/>
                </a:lnTo>
                <a:lnTo>
                  <a:pt x="3760978" y="622808"/>
                </a:lnTo>
                <a:lnTo>
                  <a:pt x="3760335" y="111743"/>
                </a:lnTo>
                <a:lnTo>
                  <a:pt x="3748899" y="70936"/>
                </a:lnTo>
                <a:lnTo>
                  <a:pt x="3725146" y="37118"/>
                </a:lnTo>
                <a:lnTo>
                  <a:pt x="3691670" y="12890"/>
                </a:lnTo>
                <a:lnTo>
                  <a:pt x="3651063" y="853"/>
                </a:lnTo>
                <a:lnTo>
                  <a:pt x="3636391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4572000" y="961072"/>
            <a:ext cx="0" cy="3353753"/>
          </a:xfrm>
          <a:custGeom>
            <a:avLst/>
            <a:gdLst/>
            <a:ahLst/>
            <a:cxnLst/>
            <a:rect l="l" t="t" r="r" b="b"/>
            <a:pathLst>
              <a:path h="4471670">
                <a:moveTo>
                  <a:pt x="0" y="0"/>
                </a:moveTo>
                <a:lnTo>
                  <a:pt x="0" y="4471670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1610268" y="1941861"/>
            <a:ext cx="686276" cy="685800"/>
          </a:xfrm>
          <a:custGeom>
            <a:avLst/>
            <a:gdLst/>
            <a:ahLst/>
            <a:cxnLst/>
            <a:rect l="l" t="t" r="r" b="b"/>
            <a:pathLst>
              <a:path w="915035" h="914400">
                <a:moveTo>
                  <a:pt x="457200" y="0"/>
                </a:moveTo>
                <a:lnTo>
                  <a:pt x="383040" y="5984"/>
                </a:lnTo>
                <a:lnTo>
                  <a:pt x="312690" y="23311"/>
                </a:lnTo>
                <a:lnTo>
                  <a:pt x="247091" y="51037"/>
                </a:lnTo>
                <a:lnTo>
                  <a:pt x="187184" y="88221"/>
                </a:lnTo>
                <a:lnTo>
                  <a:pt x="133911" y="133921"/>
                </a:lnTo>
                <a:lnTo>
                  <a:pt x="88213" y="187195"/>
                </a:lnTo>
                <a:lnTo>
                  <a:pt x="51032" y="247102"/>
                </a:lnTo>
                <a:lnTo>
                  <a:pt x="23308" y="312700"/>
                </a:lnTo>
                <a:lnTo>
                  <a:pt x="5984" y="383046"/>
                </a:lnTo>
                <a:lnTo>
                  <a:pt x="0" y="457200"/>
                </a:lnTo>
                <a:lnTo>
                  <a:pt x="1515" y="494710"/>
                </a:lnTo>
                <a:lnTo>
                  <a:pt x="13287" y="567102"/>
                </a:lnTo>
                <a:lnTo>
                  <a:pt x="35929" y="635204"/>
                </a:lnTo>
                <a:lnTo>
                  <a:pt x="68499" y="698077"/>
                </a:lnTo>
                <a:lnTo>
                  <a:pt x="110057" y="754781"/>
                </a:lnTo>
                <a:lnTo>
                  <a:pt x="159660" y="804376"/>
                </a:lnTo>
                <a:lnTo>
                  <a:pt x="216367" y="845924"/>
                </a:lnTo>
                <a:lnTo>
                  <a:pt x="279238" y="878484"/>
                </a:lnTo>
                <a:lnTo>
                  <a:pt x="347330" y="901118"/>
                </a:lnTo>
                <a:lnTo>
                  <a:pt x="419702" y="912885"/>
                </a:lnTo>
                <a:lnTo>
                  <a:pt x="457200" y="914400"/>
                </a:lnTo>
                <a:lnTo>
                  <a:pt x="494699" y="912885"/>
                </a:lnTo>
                <a:lnTo>
                  <a:pt x="567075" y="901118"/>
                </a:lnTo>
                <a:lnTo>
                  <a:pt x="635172" y="878484"/>
                </a:lnTo>
                <a:lnTo>
                  <a:pt x="698048" y="845924"/>
                </a:lnTo>
                <a:lnTo>
                  <a:pt x="754760" y="804376"/>
                </a:lnTo>
                <a:lnTo>
                  <a:pt x="804368" y="754781"/>
                </a:lnTo>
                <a:lnTo>
                  <a:pt x="845930" y="698077"/>
                </a:lnTo>
                <a:lnTo>
                  <a:pt x="878504" y="635204"/>
                </a:lnTo>
                <a:lnTo>
                  <a:pt x="901148" y="567102"/>
                </a:lnTo>
                <a:lnTo>
                  <a:pt x="912922" y="494710"/>
                </a:lnTo>
                <a:lnTo>
                  <a:pt x="914438" y="457200"/>
                </a:lnTo>
                <a:lnTo>
                  <a:pt x="912922" y="419706"/>
                </a:lnTo>
                <a:lnTo>
                  <a:pt x="901148" y="347338"/>
                </a:lnTo>
                <a:lnTo>
                  <a:pt x="878504" y="279249"/>
                </a:lnTo>
                <a:lnTo>
                  <a:pt x="845930" y="216379"/>
                </a:lnTo>
                <a:lnTo>
                  <a:pt x="804368" y="159670"/>
                </a:lnTo>
                <a:lnTo>
                  <a:pt x="754760" y="110065"/>
                </a:lnTo>
                <a:lnTo>
                  <a:pt x="698048" y="68505"/>
                </a:lnTo>
                <a:lnTo>
                  <a:pt x="635172" y="35933"/>
                </a:lnTo>
                <a:lnTo>
                  <a:pt x="567075" y="13289"/>
                </a:lnTo>
                <a:lnTo>
                  <a:pt x="494699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009DD9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1781717" y="2093557"/>
            <a:ext cx="342900" cy="382905"/>
          </a:xfrm>
          <a:custGeom>
            <a:avLst/>
            <a:gdLst/>
            <a:ahLst/>
            <a:cxnLst/>
            <a:rect l="l" t="t" r="r" b="b"/>
            <a:pathLst>
              <a:path w="457200" h="510539">
                <a:moveTo>
                  <a:pt x="0" y="509955"/>
                </a:moveTo>
                <a:lnTo>
                  <a:pt x="457200" y="509955"/>
                </a:lnTo>
                <a:lnTo>
                  <a:pt x="457200" y="0"/>
                </a:lnTo>
                <a:lnTo>
                  <a:pt x="0" y="0"/>
                </a:lnTo>
                <a:lnTo>
                  <a:pt x="0" y="509955"/>
                </a:lnTo>
                <a:close/>
              </a:path>
            </a:pathLst>
          </a:custGeom>
          <a:solidFill>
            <a:srgbClr val="009DD9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1926132" y="2320921"/>
            <a:ext cx="178594" cy="144780"/>
          </a:xfrm>
          <a:custGeom>
            <a:avLst/>
            <a:gdLst/>
            <a:ahLst/>
            <a:cxnLst/>
            <a:rect l="l" t="t" r="r" b="b"/>
            <a:pathLst>
              <a:path w="238125" h="193039">
                <a:moveTo>
                  <a:pt x="207610" y="0"/>
                </a:moveTo>
                <a:lnTo>
                  <a:pt x="118795" y="0"/>
                </a:lnTo>
                <a:lnTo>
                  <a:pt x="53087" y="346"/>
                </a:lnTo>
                <a:lnTo>
                  <a:pt x="11674" y="1294"/>
                </a:lnTo>
                <a:lnTo>
                  <a:pt x="2918" y="9351"/>
                </a:lnTo>
                <a:lnTo>
                  <a:pt x="0" y="26689"/>
                </a:lnTo>
                <a:lnTo>
                  <a:pt x="113" y="102449"/>
                </a:lnTo>
                <a:lnTo>
                  <a:pt x="486" y="163013"/>
                </a:lnTo>
                <a:lnTo>
                  <a:pt x="23525" y="192785"/>
                </a:lnTo>
                <a:lnTo>
                  <a:pt x="159249" y="192040"/>
                </a:lnTo>
                <a:lnTo>
                  <a:pt x="226864" y="190541"/>
                </a:lnTo>
                <a:lnTo>
                  <a:pt x="234811" y="181422"/>
                </a:lnTo>
                <a:lnTo>
                  <a:pt x="237608" y="163013"/>
                </a:lnTo>
                <a:lnTo>
                  <a:pt x="237466" y="113741"/>
                </a:lnTo>
                <a:lnTo>
                  <a:pt x="236856" y="63753"/>
                </a:lnTo>
                <a:lnTo>
                  <a:pt x="235823" y="23914"/>
                </a:lnTo>
                <a:lnTo>
                  <a:pt x="2076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1926133" y="2213221"/>
            <a:ext cx="198596" cy="83820"/>
          </a:xfrm>
          <a:custGeom>
            <a:avLst/>
            <a:gdLst/>
            <a:ahLst/>
            <a:cxnLst/>
            <a:rect l="l" t="t" r="r" b="b"/>
            <a:pathLst>
              <a:path w="264794" h="111760">
                <a:moveTo>
                  <a:pt x="243564" y="0"/>
                </a:moveTo>
                <a:lnTo>
                  <a:pt x="14708" y="471"/>
                </a:lnTo>
                <a:lnTo>
                  <a:pt x="3677" y="6997"/>
                </a:lnTo>
                <a:lnTo>
                  <a:pt x="0" y="21882"/>
                </a:lnTo>
                <a:lnTo>
                  <a:pt x="114" y="57696"/>
                </a:lnTo>
                <a:lnTo>
                  <a:pt x="846" y="98253"/>
                </a:lnTo>
                <a:lnTo>
                  <a:pt x="23590" y="111689"/>
                </a:lnTo>
                <a:lnTo>
                  <a:pt x="137911" y="111689"/>
                </a:lnTo>
                <a:lnTo>
                  <a:pt x="222203" y="111246"/>
                </a:lnTo>
                <a:lnTo>
                  <a:pt x="263651" y="110380"/>
                </a:lnTo>
                <a:lnTo>
                  <a:pt x="264658" y="109522"/>
                </a:lnTo>
                <a:lnTo>
                  <a:pt x="264658" y="3156"/>
                </a:lnTo>
                <a:lnTo>
                  <a:pt x="263304" y="2237"/>
                </a:lnTo>
                <a:lnTo>
                  <a:pt x="243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1813221" y="2093567"/>
            <a:ext cx="281940" cy="96679"/>
          </a:xfrm>
          <a:custGeom>
            <a:avLst/>
            <a:gdLst/>
            <a:ahLst/>
            <a:cxnLst/>
            <a:rect l="l" t="t" r="r" b="b"/>
            <a:pathLst>
              <a:path w="375919" h="128905">
                <a:moveTo>
                  <a:pt x="111708" y="0"/>
                </a:moveTo>
                <a:lnTo>
                  <a:pt x="22748" y="0"/>
                </a:lnTo>
                <a:lnTo>
                  <a:pt x="14409" y="6299"/>
                </a:lnTo>
                <a:lnTo>
                  <a:pt x="7068" y="15747"/>
                </a:lnTo>
                <a:lnTo>
                  <a:pt x="2190" y="27383"/>
                </a:lnTo>
                <a:lnTo>
                  <a:pt x="9" y="40737"/>
                </a:lnTo>
                <a:lnTo>
                  <a:pt x="0" y="43536"/>
                </a:lnTo>
                <a:lnTo>
                  <a:pt x="431" y="57342"/>
                </a:lnTo>
                <a:lnTo>
                  <a:pt x="33371" y="98057"/>
                </a:lnTo>
                <a:lnTo>
                  <a:pt x="79381" y="117147"/>
                </a:lnTo>
                <a:lnTo>
                  <a:pt x="117116" y="124439"/>
                </a:lnTo>
                <a:lnTo>
                  <a:pt x="166115" y="128227"/>
                </a:lnTo>
                <a:lnTo>
                  <a:pt x="179058" y="128415"/>
                </a:lnTo>
                <a:lnTo>
                  <a:pt x="192379" y="128293"/>
                </a:lnTo>
                <a:lnTo>
                  <a:pt x="232867" y="126074"/>
                </a:lnTo>
                <a:lnTo>
                  <a:pt x="282558" y="117298"/>
                </a:lnTo>
                <a:lnTo>
                  <a:pt x="328293" y="100422"/>
                </a:lnTo>
                <a:lnTo>
                  <a:pt x="344615" y="89075"/>
                </a:lnTo>
                <a:lnTo>
                  <a:pt x="151909" y="89075"/>
                </a:lnTo>
                <a:lnTo>
                  <a:pt x="148836" y="88841"/>
                </a:lnTo>
                <a:lnTo>
                  <a:pt x="110764" y="84376"/>
                </a:lnTo>
                <a:lnTo>
                  <a:pt x="62335" y="68334"/>
                </a:lnTo>
                <a:lnTo>
                  <a:pt x="34693" y="41304"/>
                </a:lnTo>
                <a:lnTo>
                  <a:pt x="38500" y="32726"/>
                </a:lnTo>
                <a:lnTo>
                  <a:pt x="52226" y="24385"/>
                </a:lnTo>
                <a:lnTo>
                  <a:pt x="63875" y="22916"/>
                </a:lnTo>
                <a:lnTo>
                  <a:pt x="143976" y="22916"/>
                </a:lnTo>
                <a:lnTo>
                  <a:pt x="142454" y="21500"/>
                </a:lnTo>
                <a:lnTo>
                  <a:pt x="131968" y="12886"/>
                </a:lnTo>
                <a:lnTo>
                  <a:pt x="120303" y="4486"/>
                </a:lnTo>
                <a:lnTo>
                  <a:pt x="111708" y="0"/>
                </a:lnTo>
                <a:close/>
              </a:path>
              <a:path w="375919" h="128905">
                <a:moveTo>
                  <a:pt x="143976" y="22916"/>
                </a:moveTo>
                <a:lnTo>
                  <a:pt x="63875" y="22916"/>
                </a:lnTo>
                <a:lnTo>
                  <a:pt x="76007" y="24494"/>
                </a:lnTo>
                <a:lnTo>
                  <a:pt x="88560" y="28239"/>
                </a:lnTo>
                <a:lnTo>
                  <a:pt x="120726" y="48834"/>
                </a:lnTo>
                <a:lnTo>
                  <a:pt x="147806" y="81088"/>
                </a:lnTo>
                <a:lnTo>
                  <a:pt x="153270" y="87747"/>
                </a:lnTo>
                <a:lnTo>
                  <a:pt x="151909" y="89075"/>
                </a:lnTo>
                <a:lnTo>
                  <a:pt x="222907" y="89075"/>
                </a:lnTo>
                <a:lnTo>
                  <a:pt x="221554" y="87734"/>
                </a:lnTo>
                <a:lnTo>
                  <a:pt x="226341" y="80708"/>
                </a:lnTo>
                <a:lnTo>
                  <a:pt x="232090" y="73119"/>
                </a:lnTo>
                <a:lnTo>
                  <a:pt x="186037" y="73119"/>
                </a:lnTo>
                <a:lnTo>
                  <a:pt x="185950" y="71706"/>
                </a:lnTo>
                <a:lnTo>
                  <a:pt x="183314" y="69135"/>
                </a:lnTo>
                <a:lnTo>
                  <a:pt x="183077" y="67479"/>
                </a:lnTo>
                <a:lnTo>
                  <a:pt x="175963" y="57919"/>
                </a:lnTo>
                <a:lnTo>
                  <a:pt x="168517" y="48539"/>
                </a:lnTo>
                <a:lnTo>
                  <a:pt x="160560" y="39334"/>
                </a:lnTo>
                <a:lnTo>
                  <a:pt x="151929" y="30318"/>
                </a:lnTo>
                <a:lnTo>
                  <a:pt x="143976" y="22916"/>
                </a:lnTo>
                <a:close/>
              </a:path>
              <a:path w="375919" h="128905">
                <a:moveTo>
                  <a:pt x="371520" y="23546"/>
                </a:moveTo>
                <a:lnTo>
                  <a:pt x="310525" y="23546"/>
                </a:lnTo>
                <a:lnTo>
                  <a:pt x="321702" y="25755"/>
                </a:lnTo>
                <a:lnTo>
                  <a:pt x="336658" y="31812"/>
                </a:lnTo>
                <a:lnTo>
                  <a:pt x="338902" y="40737"/>
                </a:lnTo>
                <a:lnTo>
                  <a:pt x="338817" y="41304"/>
                </a:lnTo>
                <a:lnTo>
                  <a:pt x="332907" y="53492"/>
                </a:lnTo>
                <a:lnTo>
                  <a:pt x="299361" y="74516"/>
                </a:lnTo>
                <a:lnTo>
                  <a:pt x="262416" y="84782"/>
                </a:lnTo>
                <a:lnTo>
                  <a:pt x="224286" y="89075"/>
                </a:lnTo>
                <a:lnTo>
                  <a:pt x="344615" y="89075"/>
                </a:lnTo>
                <a:lnTo>
                  <a:pt x="373287" y="54079"/>
                </a:lnTo>
                <a:lnTo>
                  <a:pt x="375335" y="43536"/>
                </a:lnTo>
                <a:lnTo>
                  <a:pt x="374689" y="33278"/>
                </a:lnTo>
                <a:lnTo>
                  <a:pt x="371520" y="23546"/>
                </a:lnTo>
                <a:close/>
              </a:path>
              <a:path w="375919" h="128905">
                <a:moveTo>
                  <a:pt x="349390" y="0"/>
                </a:moveTo>
                <a:lnTo>
                  <a:pt x="264100" y="0"/>
                </a:lnTo>
                <a:lnTo>
                  <a:pt x="259717" y="1761"/>
                </a:lnTo>
                <a:lnTo>
                  <a:pt x="219371" y="32368"/>
                </a:lnTo>
                <a:lnTo>
                  <a:pt x="194752" y="62519"/>
                </a:lnTo>
                <a:lnTo>
                  <a:pt x="187417" y="73119"/>
                </a:lnTo>
                <a:lnTo>
                  <a:pt x="232090" y="73119"/>
                </a:lnTo>
                <a:lnTo>
                  <a:pt x="233160" y="71706"/>
                </a:lnTo>
                <a:lnTo>
                  <a:pt x="241233" y="62349"/>
                </a:lnTo>
                <a:lnTo>
                  <a:pt x="271248" y="35427"/>
                </a:lnTo>
                <a:lnTo>
                  <a:pt x="310525" y="23546"/>
                </a:lnTo>
                <a:lnTo>
                  <a:pt x="371520" y="23546"/>
                </a:lnTo>
                <a:lnTo>
                  <a:pt x="371445" y="23316"/>
                </a:lnTo>
                <a:lnTo>
                  <a:pt x="365594" y="13899"/>
                </a:lnTo>
                <a:lnTo>
                  <a:pt x="357125" y="5278"/>
                </a:lnTo>
                <a:lnTo>
                  <a:pt x="34939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1810396" y="2320921"/>
            <a:ext cx="82391" cy="145733"/>
          </a:xfrm>
          <a:custGeom>
            <a:avLst/>
            <a:gdLst/>
            <a:ahLst/>
            <a:cxnLst/>
            <a:rect l="l" t="t" r="r" b="b"/>
            <a:pathLst>
              <a:path w="109855" h="194310">
                <a:moveTo>
                  <a:pt x="87557" y="0"/>
                </a:moveTo>
                <a:lnTo>
                  <a:pt x="39533" y="380"/>
                </a:lnTo>
                <a:lnTo>
                  <a:pt x="0" y="27413"/>
                </a:lnTo>
                <a:lnTo>
                  <a:pt x="63" y="88657"/>
                </a:lnTo>
                <a:lnTo>
                  <a:pt x="229" y="126844"/>
                </a:lnTo>
                <a:lnTo>
                  <a:pt x="720" y="180231"/>
                </a:lnTo>
                <a:lnTo>
                  <a:pt x="37238" y="193537"/>
                </a:lnTo>
                <a:lnTo>
                  <a:pt x="49902" y="193766"/>
                </a:lnTo>
                <a:lnTo>
                  <a:pt x="62688" y="193716"/>
                </a:lnTo>
                <a:lnTo>
                  <a:pt x="107018" y="179971"/>
                </a:lnTo>
                <a:lnTo>
                  <a:pt x="109245" y="160556"/>
                </a:lnTo>
                <a:lnTo>
                  <a:pt x="109174" y="54391"/>
                </a:lnTo>
                <a:lnTo>
                  <a:pt x="108952" y="27413"/>
                </a:lnTo>
                <a:lnTo>
                  <a:pt x="108785" y="14819"/>
                </a:lnTo>
                <a:lnTo>
                  <a:pt x="101821" y="3703"/>
                </a:lnTo>
                <a:lnTo>
                  <a:pt x="875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1781719" y="2213221"/>
            <a:ext cx="110966" cy="83820"/>
          </a:xfrm>
          <a:custGeom>
            <a:avLst/>
            <a:gdLst/>
            <a:ahLst/>
            <a:cxnLst/>
            <a:rect l="l" t="t" r="r" b="b"/>
            <a:pathLst>
              <a:path w="147955" h="111760">
                <a:moveTo>
                  <a:pt x="124540" y="0"/>
                </a:moveTo>
                <a:lnTo>
                  <a:pt x="73740" y="0"/>
                </a:lnTo>
                <a:lnTo>
                  <a:pt x="53316" y="50"/>
                </a:lnTo>
                <a:lnTo>
                  <a:pt x="27706" y="469"/>
                </a:lnTo>
                <a:lnTo>
                  <a:pt x="12713" y="946"/>
                </a:lnTo>
                <a:lnTo>
                  <a:pt x="3177" y="8433"/>
                </a:lnTo>
                <a:lnTo>
                  <a:pt x="0" y="24896"/>
                </a:lnTo>
                <a:lnTo>
                  <a:pt x="109" y="47725"/>
                </a:lnTo>
                <a:lnTo>
                  <a:pt x="1216" y="86640"/>
                </a:lnTo>
                <a:lnTo>
                  <a:pt x="29975" y="111688"/>
                </a:lnTo>
                <a:lnTo>
                  <a:pt x="132018" y="111274"/>
                </a:lnTo>
                <a:lnTo>
                  <a:pt x="143293" y="104887"/>
                </a:lnTo>
                <a:lnTo>
                  <a:pt x="147481" y="90250"/>
                </a:lnTo>
                <a:lnTo>
                  <a:pt x="147280" y="41540"/>
                </a:lnTo>
                <a:lnTo>
                  <a:pt x="147034" y="24896"/>
                </a:lnTo>
                <a:lnTo>
                  <a:pt x="146824" y="13928"/>
                </a:lnTo>
                <a:lnTo>
                  <a:pt x="139473" y="3484"/>
                </a:lnTo>
                <a:lnTo>
                  <a:pt x="1245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6625113" y="1719291"/>
            <a:ext cx="1141476" cy="8437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4913375" y="3156337"/>
            <a:ext cx="2530412" cy="7775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 txBox="1"/>
          <p:nvPr/>
        </p:nvSpPr>
        <p:spPr>
          <a:xfrm>
            <a:off x="4684586" y="781812"/>
            <a:ext cx="2970847" cy="2359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6220" marR="321944" algn="ctr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…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hich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Ame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en c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uld l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verage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enhan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 l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alty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and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ailor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the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oin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cu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ome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6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xperienc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350">
              <a:latin typeface="Calibri"/>
              <a:cs typeface="Calibri"/>
            </a:endParaRPr>
          </a:p>
          <a:p>
            <a:pPr marR="37624" algn="ctr">
              <a:spcBef>
                <a:spcPts val="960"/>
              </a:spcBef>
            </a:pP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ow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 F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Stuff</a:t>
            </a:r>
            <a:endParaRPr sz="1350">
              <a:latin typeface="Calibri"/>
              <a:cs typeface="Calibri"/>
            </a:endParaRPr>
          </a:p>
          <a:p>
            <a:pPr marL="50959" marR="1165860" indent="275273">
              <a:spcBef>
                <a:spcPts val="578"/>
              </a:spcBef>
            </a:pP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Ope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ra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C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d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g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iel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sends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oli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neli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(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e.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peopl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wnlo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endParaRPr sz="1050">
              <a:latin typeface="Calibri"/>
              <a:cs typeface="Calibri"/>
            </a:endParaRPr>
          </a:p>
          <a:p>
            <a:pPr marL="413385" marR="1273016" indent="-255270"/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Digi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53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App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 i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nt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ern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behav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iors)</a:t>
            </a:r>
            <a:endParaRPr sz="1050">
              <a:latin typeface="Calibri"/>
              <a:cs typeface="Calibri"/>
            </a:endParaRPr>
          </a:p>
          <a:p>
            <a:pPr marL="476" algn="ctr">
              <a:spcBef>
                <a:spcPts val="878"/>
              </a:spcBef>
            </a:pP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Classi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c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al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C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d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t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g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Google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give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additiona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ora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us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who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pl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1050">
              <a:latin typeface="Calibri"/>
              <a:cs typeface="Calibri"/>
            </a:endParaRPr>
          </a:p>
          <a:p>
            <a:pPr marL="1429" algn="ctr"/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securi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chec</a:t>
            </a:r>
            <a:r>
              <a:rPr sz="1050" i="1" spc="-30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up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023643" y="1460277"/>
            <a:ext cx="204025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Am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ni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sa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ie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45639" y="1875873"/>
            <a:ext cx="1975961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>
              <a:lnSpc>
                <a:spcPts val="1073"/>
              </a:lnSpc>
            </a:pP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Be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n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w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ith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Am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</a:t>
            </a:r>
            <a:r>
              <a:rPr sz="1050" b="1" i="1" spc="-11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n </a:t>
            </a:r>
            <a:r>
              <a:rPr sz="1050" b="1" i="1" spc="-15" dirty="0">
                <a:solidFill>
                  <a:srgbClr val="0A60B8"/>
                </a:solidFill>
                <a:latin typeface="Calibri"/>
                <a:cs typeface="Calibri"/>
              </a:rPr>
              <a:t>f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</a:t>
            </a:r>
            <a:r>
              <a:rPr sz="1050" b="1" i="1" spc="-23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5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y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ars</a:t>
            </a:r>
            <a:r>
              <a:rPr sz="1050" b="1" i="1" spc="-19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or 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l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o</a:t>
            </a:r>
            <a:r>
              <a:rPr sz="1050" b="1" i="1" spc="-4" dirty="0">
                <a:solidFill>
                  <a:srgbClr val="0A60B8"/>
                </a:solidFill>
                <a:latin typeface="Calibri"/>
                <a:cs typeface="Calibri"/>
              </a:rPr>
              <a:t>n</a:t>
            </a:r>
            <a:r>
              <a:rPr sz="1050" b="1" i="1" spc="4" dirty="0">
                <a:solidFill>
                  <a:srgbClr val="0A60B8"/>
                </a:solidFill>
                <a:latin typeface="Calibri"/>
                <a:cs typeface="Calibri"/>
              </a:rPr>
              <a:t>g</a:t>
            </a:r>
            <a:r>
              <a:rPr sz="1050" b="1" i="1" spc="-8" dirty="0">
                <a:solidFill>
                  <a:srgbClr val="0A60B8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0A60B8"/>
                </a:solidFill>
                <a:latin typeface="Calibri"/>
                <a:cs typeface="Calibri"/>
              </a:rPr>
              <a:t>r?</a:t>
            </a:r>
            <a:r>
              <a:rPr sz="1050" b="1" i="1" spc="-15" dirty="0">
                <a:solidFill>
                  <a:srgbClr val="0A60B8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sign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p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each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ear A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eren</a:t>
            </a:r>
            <a:r>
              <a:rPr sz="1050" i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ll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spc="-41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highes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wer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usag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y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the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yea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d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giv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it 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 you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free.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I</a:t>
            </a:r>
            <a:r>
              <a:rPr sz="1050" i="1" spc="3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i="1" spc="-68" dirty="0">
                <a:solidFill>
                  <a:srgbClr val="333333"/>
                </a:solidFill>
                <a:latin typeface="Calibri"/>
                <a:cs typeface="Calibri"/>
              </a:rPr>
              <a:t>’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our</a:t>
            </a:r>
            <a:r>
              <a:rPr sz="1050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way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of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ing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yo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i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050" i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i="1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lt</a:t>
            </a:r>
            <a:r>
              <a:rPr sz="1050" i="1" spc="-60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050" i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469231" y="4262400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75" y="128"/>
                </a:lnTo>
                <a:lnTo>
                  <a:pt x="47299" y="11897"/>
                </a:lnTo>
                <a:lnTo>
                  <a:pt x="16829" y="39483"/>
                </a:lnTo>
                <a:lnTo>
                  <a:pt x="1138" y="78209"/>
                </a:lnTo>
                <a:lnTo>
                  <a:pt x="0" y="92786"/>
                </a:lnTo>
                <a:lnTo>
                  <a:pt x="128" y="468878"/>
                </a:lnTo>
                <a:lnTo>
                  <a:pt x="11898" y="509447"/>
                </a:lnTo>
                <a:lnTo>
                  <a:pt x="39486" y="539913"/>
                </a:lnTo>
                <a:lnTo>
                  <a:pt x="78219" y="555604"/>
                </a:lnTo>
                <a:lnTo>
                  <a:pt x="92798" y="556742"/>
                </a:lnTo>
                <a:lnTo>
                  <a:pt x="8186171" y="556612"/>
                </a:lnTo>
                <a:lnTo>
                  <a:pt x="8226761" y="544835"/>
                </a:lnTo>
                <a:lnTo>
                  <a:pt x="8257228" y="517250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20" y="87833"/>
                </a:lnTo>
                <a:lnTo>
                  <a:pt x="8262143" y="47278"/>
                </a:lnTo>
                <a:lnTo>
                  <a:pt x="8234551" y="16822"/>
                </a:lnTo>
                <a:lnTo>
                  <a:pt x="8195802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 txBox="1"/>
          <p:nvPr/>
        </p:nvSpPr>
        <p:spPr>
          <a:xfrm>
            <a:off x="1679143" y="4290519"/>
            <a:ext cx="5785009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ctr"/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oper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ly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ut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d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ifti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 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ience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ew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ome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oo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beh</a:t>
            </a:r>
            <a:r>
              <a:rPr sz="1200" spc="-19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vior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200" spc="-19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spc="-34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age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 c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 smtClean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ome</a:t>
            </a:r>
            <a:r>
              <a:rPr sz="1200" spc="-26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1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 associ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at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 A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1200" spc="2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wi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vings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6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85750"/>
            <a:ext cx="8229600" cy="25648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lnSpc>
                <a:spcPts val="1999"/>
              </a:lnSpc>
            </a:pPr>
            <a:r>
              <a:rPr spc="-4" dirty="0"/>
              <a:t>Th</a:t>
            </a:r>
            <a:r>
              <a:rPr dirty="0">
                <a:latin typeface="Calibri"/>
                <a:cs typeface="Calibri"/>
              </a:rPr>
              <a:t>e Housewarm</a:t>
            </a:r>
            <a:r>
              <a:rPr spc="-4" dirty="0"/>
              <a:t>ing</a:t>
            </a:r>
            <a:r>
              <a:rPr spc="-19" dirty="0"/>
              <a:t> </a:t>
            </a:r>
            <a:r>
              <a:rPr spc="-8" dirty="0"/>
              <a:t>G</a:t>
            </a:r>
            <a:r>
              <a:rPr spc="-11" dirty="0"/>
              <a:t>i</a:t>
            </a:r>
            <a:r>
              <a:rPr spc="-4" dirty="0"/>
              <a:t>f</a:t>
            </a:r>
            <a:r>
              <a:rPr dirty="0">
                <a:latin typeface="Calibri"/>
                <a:cs typeface="Calibri"/>
              </a:rPr>
              <a:t>t </a:t>
            </a:r>
            <a:r>
              <a:rPr spc="-8" dirty="0"/>
              <a:t>Ca</a:t>
            </a:r>
            <a:r>
              <a:rPr spc="-4" dirty="0"/>
              <a:t>n</a:t>
            </a:r>
            <a:r>
              <a:rPr spc="8" dirty="0"/>
              <a:t> </a:t>
            </a:r>
            <a:r>
              <a:rPr spc="-4" dirty="0"/>
              <a:t>M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19" dirty="0"/>
              <a:t> </a:t>
            </a:r>
            <a:r>
              <a:rPr spc="-4" dirty="0"/>
              <a:t>t</a:t>
            </a:r>
            <a:r>
              <a:rPr spc="-11" dirty="0"/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8" dirty="0"/>
              <a:t> </a:t>
            </a:r>
            <a:r>
              <a:rPr dirty="0" smtClean="0">
                <a:latin typeface="Calibri"/>
                <a:cs typeface="Calibri"/>
              </a:rPr>
              <a:t>Ne</a:t>
            </a:r>
            <a:r>
              <a:rPr spc="-4" dirty="0" smtClean="0"/>
              <a:t>edl</a:t>
            </a:r>
            <a:r>
              <a:rPr dirty="0" smtClean="0">
                <a:latin typeface="Calibri"/>
                <a:cs typeface="Calibri"/>
              </a:rPr>
              <a:t>e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spc="-4" dirty="0" smtClean="0"/>
              <a:t>on</a:t>
            </a:r>
            <a:r>
              <a:rPr spc="-11" dirty="0" smtClean="0"/>
              <a:t> </a:t>
            </a:r>
            <a:r>
              <a:rPr spc="-4" dirty="0" smtClean="0"/>
              <a:t>Current</a:t>
            </a:r>
            <a:r>
              <a:rPr lang="en-US" spc="-4" dirty="0" smtClean="0"/>
              <a:t> </a:t>
            </a:r>
            <a:r>
              <a:rPr dirty="0" smtClean="0">
                <a:latin typeface="Calibri"/>
                <a:cs typeface="Calibri"/>
              </a:rPr>
              <a:t>Of</a:t>
            </a:r>
            <a:r>
              <a:rPr spc="-8" dirty="0" smtClean="0"/>
              <a:t>f</a:t>
            </a:r>
            <a:r>
              <a:rPr dirty="0" smtClean="0">
                <a:latin typeface="Calibri"/>
                <a:cs typeface="Calibri"/>
              </a:rPr>
              <a:t>ers</a:t>
            </a:r>
            <a:r>
              <a:rPr dirty="0">
                <a:latin typeface="Calibri"/>
                <a:cs typeface="Calibri"/>
              </a:rPr>
              <a:t>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39021" y="742950"/>
            <a:ext cx="346519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Study: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Pa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pe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rless</a:t>
            </a:r>
            <a:r>
              <a:rPr sz="1350" b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Billi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ng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in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Am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re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Miss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uri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69231" y="4143613"/>
            <a:ext cx="6205538" cy="419100"/>
          </a:xfrm>
          <a:custGeom>
            <a:avLst/>
            <a:gdLst/>
            <a:ahLst/>
            <a:cxnLst/>
            <a:rect l="l" t="t" r="r" b="b"/>
            <a:pathLst>
              <a:path w="8274050" h="558800">
                <a:moveTo>
                  <a:pt x="8180958" y="0"/>
                </a:moveTo>
                <a:lnTo>
                  <a:pt x="87666" y="157"/>
                </a:lnTo>
                <a:lnTo>
                  <a:pt x="47168" y="12111"/>
                </a:lnTo>
                <a:lnTo>
                  <a:pt x="16777" y="39786"/>
                </a:lnTo>
                <a:lnTo>
                  <a:pt x="1134" y="78539"/>
                </a:lnTo>
                <a:lnTo>
                  <a:pt x="0" y="93116"/>
                </a:lnTo>
                <a:lnTo>
                  <a:pt x="158" y="471080"/>
                </a:lnTo>
                <a:lnTo>
                  <a:pt x="12115" y="511573"/>
                </a:lnTo>
                <a:lnTo>
                  <a:pt x="39792" y="541961"/>
                </a:lnTo>
                <a:lnTo>
                  <a:pt x="78550" y="557602"/>
                </a:lnTo>
                <a:lnTo>
                  <a:pt x="93129" y="558736"/>
                </a:lnTo>
                <a:lnTo>
                  <a:pt x="8186401" y="558580"/>
                </a:lnTo>
                <a:lnTo>
                  <a:pt x="8226898" y="546631"/>
                </a:lnTo>
                <a:lnTo>
                  <a:pt x="8257280" y="518952"/>
                </a:lnTo>
                <a:lnTo>
                  <a:pt x="8272916" y="480189"/>
                </a:lnTo>
                <a:lnTo>
                  <a:pt x="8274050" y="465607"/>
                </a:lnTo>
                <a:lnTo>
                  <a:pt x="8273894" y="87684"/>
                </a:lnTo>
                <a:lnTo>
                  <a:pt x="8261957" y="47182"/>
                </a:lnTo>
                <a:lnTo>
                  <a:pt x="8234294" y="16783"/>
                </a:lnTo>
                <a:lnTo>
                  <a:pt x="8195540" y="1135"/>
                </a:lnTo>
                <a:lnTo>
                  <a:pt x="8180958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 txBox="1"/>
          <p:nvPr/>
        </p:nvSpPr>
        <p:spPr>
          <a:xfrm>
            <a:off x="1777441" y="4159829"/>
            <a:ext cx="558641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810" algn="ctr"/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 m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-in</a:t>
            </a:r>
            <a:r>
              <a:rPr sz="1200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per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ience</a:t>
            </a:r>
            <a:r>
              <a:rPr sz="1200" spc="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h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igns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cu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ome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wi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h 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23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spc="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26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og</a:t>
            </a:r>
            <a:r>
              <a:rPr sz="1200" spc="-34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ams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ou</a:t>
            </a:r>
            <a:r>
              <a:rPr sz="1200" dirty="0" smtClean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en-US" sz="1200" spc="-4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1200" spc="-8" dirty="0" smtClean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200" spc="-19" dirty="0" smtClean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 smtClean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div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dend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in s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act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sz="1200" spc="-1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ov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er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a cu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st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om</a:t>
            </a:r>
            <a:r>
              <a:rPr sz="1200" spc="-11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41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00" spc="-79" dirty="0">
                <a:solidFill>
                  <a:srgbClr val="FFFFFF"/>
                </a:solidFill>
                <a:latin typeface="Calibri"/>
                <a:cs typeface="Calibri"/>
              </a:rPr>
              <a:t>’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li</a:t>
            </a:r>
            <a:r>
              <a:rPr sz="12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200" spc="-1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12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200" spc="-4" dirty="0">
                <a:solidFill>
                  <a:srgbClr val="FFFFFF"/>
                </a:solidFill>
                <a:latin typeface="Calibri"/>
                <a:cs typeface="Calibri"/>
              </a:rPr>
              <a:t>me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923449" y="1127474"/>
            <a:ext cx="3663315" cy="27474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1919878" y="1123950"/>
            <a:ext cx="3670459" cy="2754630"/>
          </a:xfrm>
          <a:custGeom>
            <a:avLst/>
            <a:gdLst/>
            <a:ahLst/>
            <a:cxnLst/>
            <a:rect l="l" t="t" r="r" b="b"/>
            <a:pathLst>
              <a:path w="4893945" h="3672840">
                <a:moveTo>
                  <a:pt x="0" y="3672840"/>
                </a:moveTo>
                <a:lnTo>
                  <a:pt x="4893945" y="3672840"/>
                </a:lnTo>
                <a:lnTo>
                  <a:pt x="4893945" y="0"/>
                </a:lnTo>
                <a:lnTo>
                  <a:pt x="0" y="0"/>
                </a:lnTo>
                <a:lnTo>
                  <a:pt x="0" y="3672840"/>
                </a:lnTo>
                <a:close/>
              </a:path>
            </a:pathLst>
          </a:custGeom>
          <a:ln w="9525">
            <a:solidFill>
              <a:srgbClr val="CECECE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5326094" y="2143220"/>
            <a:ext cx="1971675" cy="1124903"/>
          </a:xfrm>
          <a:custGeom>
            <a:avLst/>
            <a:gdLst/>
            <a:ahLst/>
            <a:cxnLst/>
            <a:rect l="l" t="t" r="r" b="b"/>
            <a:pathLst>
              <a:path w="2628900" h="1499870">
                <a:moveTo>
                  <a:pt x="2378456" y="0"/>
                </a:moveTo>
                <a:lnTo>
                  <a:pt x="783463" y="0"/>
                </a:lnTo>
                <a:lnTo>
                  <a:pt x="762962" y="828"/>
                </a:lnTo>
                <a:lnTo>
                  <a:pt x="723396" y="7263"/>
                </a:lnTo>
                <a:lnTo>
                  <a:pt x="686171" y="19639"/>
                </a:lnTo>
                <a:lnTo>
                  <a:pt x="651801" y="37443"/>
                </a:lnTo>
                <a:lnTo>
                  <a:pt x="620801" y="60159"/>
                </a:lnTo>
                <a:lnTo>
                  <a:pt x="593686" y="87274"/>
                </a:lnTo>
                <a:lnTo>
                  <a:pt x="570970" y="118274"/>
                </a:lnTo>
                <a:lnTo>
                  <a:pt x="553166" y="152644"/>
                </a:lnTo>
                <a:lnTo>
                  <a:pt x="540790" y="189869"/>
                </a:lnTo>
                <a:lnTo>
                  <a:pt x="534355" y="229435"/>
                </a:lnTo>
                <a:lnTo>
                  <a:pt x="533526" y="249936"/>
                </a:lnTo>
                <a:lnTo>
                  <a:pt x="533526" y="874776"/>
                </a:lnTo>
                <a:lnTo>
                  <a:pt x="0" y="1247648"/>
                </a:lnTo>
                <a:lnTo>
                  <a:pt x="533526" y="1249680"/>
                </a:lnTo>
                <a:lnTo>
                  <a:pt x="534355" y="1270180"/>
                </a:lnTo>
                <a:lnTo>
                  <a:pt x="536797" y="1290224"/>
                </a:lnTo>
                <a:lnTo>
                  <a:pt x="546267" y="1328684"/>
                </a:lnTo>
                <a:lnTo>
                  <a:pt x="561421" y="1364545"/>
                </a:lnTo>
                <a:lnTo>
                  <a:pt x="581746" y="1397294"/>
                </a:lnTo>
                <a:lnTo>
                  <a:pt x="606726" y="1426416"/>
                </a:lnTo>
                <a:lnTo>
                  <a:pt x="635848" y="1451396"/>
                </a:lnTo>
                <a:lnTo>
                  <a:pt x="668597" y="1471721"/>
                </a:lnTo>
                <a:lnTo>
                  <a:pt x="704458" y="1486875"/>
                </a:lnTo>
                <a:lnTo>
                  <a:pt x="742918" y="1496345"/>
                </a:lnTo>
                <a:lnTo>
                  <a:pt x="783463" y="1499616"/>
                </a:lnTo>
                <a:lnTo>
                  <a:pt x="2378456" y="1499616"/>
                </a:lnTo>
                <a:lnTo>
                  <a:pt x="2419000" y="1496345"/>
                </a:lnTo>
                <a:lnTo>
                  <a:pt x="2457460" y="1486875"/>
                </a:lnTo>
                <a:lnTo>
                  <a:pt x="2493321" y="1471721"/>
                </a:lnTo>
                <a:lnTo>
                  <a:pt x="2526070" y="1451396"/>
                </a:lnTo>
                <a:lnTo>
                  <a:pt x="2555192" y="1426416"/>
                </a:lnTo>
                <a:lnTo>
                  <a:pt x="2580172" y="1397294"/>
                </a:lnTo>
                <a:lnTo>
                  <a:pt x="2600497" y="1364545"/>
                </a:lnTo>
                <a:lnTo>
                  <a:pt x="2615651" y="1328684"/>
                </a:lnTo>
                <a:lnTo>
                  <a:pt x="2625121" y="1290224"/>
                </a:lnTo>
                <a:lnTo>
                  <a:pt x="2628391" y="1249680"/>
                </a:lnTo>
                <a:lnTo>
                  <a:pt x="2628391" y="249936"/>
                </a:lnTo>
                <a:lnTo>
                  <a:pt x="2625121" y="209391"/>
                </a:lnTo>
                <a:lnTo>
                  <a:pt x="2615651" y="170931"/>
                </a:lnTo>
                <a:lnTo>
                  <a:pt x="2600497" y="135070"/>
                </a:lnTo>
                <a:lnTo>
                  <a:pt x="2580172" y="102321"/>
                </a:lnTo>
                <a:lnTo>
                  <a:pt x="2555192" y="73199"/>
                </a:lnTo>
                <a:lnTo>
                  <a:pt x="2526070" y="48219"/>
                </a:lnTo>
                <a:lnTo>
                  <a:pt x="2493321" y="27894"/>
                </a:lnTo>
                <a:lnTo>
                  <a:pt x="2457460" y="12740"/>
                </a:lnTo>
                <a:lnTo>
                  <a:pt x="2419000" y="3270"/>
                </a:lnTo>
                <a:lnTo>
                  <a:pt x="2398956" y="828"/>
                </a:lnTo>
                <a:lnTo>
                  <a:pt x="2378456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 txBox="1"/>
          <p:nvPr/>
        </p:nvSpPr>
        <p:spPr>
          <a:xfrm>
            <a:off x="5863018" y="2222487"/>
            <a:ext cx="1299686" cy="9746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indent="-2381" algn="ctr">
              <a:lnSpc>
                <a:spcPts val="1073"/>
              </a:lnSpc>
            </a:pP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cision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nro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ll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in pape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less</a:t>
            </a:r>
            <a:r>
              <a:rPr sz="1050" b="1" i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billi</a:t>
            </a:r>
            <a:r>
              <a:rPr sz="1050" b="1" i="1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g 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curs 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arly in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cu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omer 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1050" b="1" i="1" spc="-1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0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cy</a:t>
            </a:r>
            <a:r>
              <a:rPr sz="1050" b="1" i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050" b="1" i="1" dirty="0">
                <a:solidFill>
                  <a:srgbClr val="333333"/>
                </a:solidFill>
                <a:latin typeface="Calibri"/>
                <a:cs typeface="Calibri"/>
              </a:rPr>
              <a:t>le</a:t>
            </a:r>
            <a:endParaRPr sz="1050">
              <a:latin typeface="Calibri"/>
              <a:cs typeface="Calibri"/>
            </a:endParaRPr>
          </a:p>
          <a:p>
            <a:pPr marL="52864" marR="48101" algn="ctr">
              <a:lnSpc>
                <a:spcPts val="1379"/>
              </a:lnSpc>
              <a:spcBef>
                <a:spcPts val="435"/>
              </a:spcBef>
            </a:pP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90%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ol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 in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the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fir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90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 days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62481" y="4822793"/>
            <a:ext cx="2536984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iss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ri</a:t>
            </a:r>
            <a:r>
              <a:rPr sz="675" spc="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Campai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na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ge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Pap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Bi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lling</a:t>
            </a:r>
            <a:r>
              <a:rPr sz="675" spc="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Pr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nsity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8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 marR="3810">
              <a:lnSpc>
                <a:spcPts val="1838"/>
              </a:lnSpc>
            </a:pPr>
            <a:r>
              <a:rPr dirty="0">
                <a:latin typeface="Calibri"/>
                <a:cs typeface="Calibri"/>
              </a:rPr>
              <a:t>… </a:t>
            </a:r>
            <a:r>
              <a:rPr spc="-8" dirty="0"/>
              <a:t>I</a:t>
            </a:r>
            <a:r>
              <a:rPr dirty="0">
                <a:latin typeface="Calibri"/>
                <a:cs typeface="Calibri"/>
              </a:rPr>
              <a:t>t Can A</a:t>
            </a:r>
            <a:r>
              <a:rPr spc="-8" dirty="0"/>
              <a:t>l</a:t>
            </a:r>
            <a:r>
              <a:rPr dirty="0">
                <a:latin typeface="Calibri"/>
                <a:cs typeface="Calibri"/>
              </a:rPr>
              <a:t>so Be a Strategic Op</a:t>
            </a:r>
            <a:r>
              <a:rPr spc="-8" dirty="0"/>
              <a:t>p</a:t>
            </a:r>
            <a:r>
              <a:rPr dirty="0">
                <a:latin typeface="Calibri"/>
                <a:cs typeface="Calibri"/>
              </a:rPr>
              <a:t>ortu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i</a:t>
            </a:r>
            <a:r>
              <a:rPr spc="-8" dirty="0"/>
              <a:t>t</a:t>
            </a:r>
            <a:r>
              <a:rPr dirty="0">
                <a:latin typeface="Calibri"/>
                <a:cs typeface="Calibri"/>
              </a:rPr>
              <a:t>y</a:t>
            </a:r>
            <a:r>
              <a:rPr spc="15" dirty="0"/>
              <a:t> </a:t>
            </a:r>
            <a:r>
              <a:rPr dirty="0">
                <a:latin typeface="Calibri"/>
                <a:cs typeface="Calibri"/>
              </a:rPr>
              <a:t>to</a:t>
            </a:r>
            <a:r>
              <a:rPr spc="-11" dirty="0"/>
              <a:t> </a:t>
            </a:r>
            <a:r>
              <a:rPr dirty="0">
                <a:latin typeface="Calibri"/>
                <a:cs typeface="Calibri"/>
              </a:rPr>
              <a:t>Get More I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formation…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83014" y="742950"/>
            <a:ext cx="3579495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Ca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 Stud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ie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Cust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er</a:t>
            </a:r>
            <a:r>
              <a:rPr sz="1350" b="1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ata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oll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ti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at</a:t>
            </a:r>
            <a:r>
              <a:rPr sz="1350" b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Sig</a:t>
            </a:r>
            <a:r>
              <a:rPr sz="1350" b="1" spc="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-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Up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99216" y="3448354"/>
            <a:ext cx="3011424" cy="941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2516886" y="1858060"/>
            <a:ext cx="1007555" cy="37421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1499216" y="2354961"/>
            <a:ext cx="3011424" cy="10759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5670995" y="1912419"/>
            <a:ext cx="952880" cy="3420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" name="object 8"/>
          <p:cNvSpPr/>
          <p:nvPr/>
        </p:nvSpPr>
        <p:spPr>
          <a:xfrm>
            <a:off x="4558474" y="2318670"/>
            <a:ext cx="3116294" cy="104251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" name="object 9"/>
          <p:cNvSpPr/>
          <p:nvPr/>
        </p:nvSpPr>
        <p:spPr>
          <a:xfrm>
            <a:off x="4558474" y="3291782"/>
            <a:ext cx="3177921" cy="112356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" name="object 10"/>
          <p:cNvSpPr/>
          <p:nvPr/>
        </p:nvSpPr>
        <p:spPr>
          <a:xfrm>
            <a:off x="1610267" y="1055369"/>
            <a:ext cx="2820828" cy="678656"/>
          </a:xfrm>
          <a:custGeom>
            <a:avLst/>
            <a:gdLst/>
            <a:ahLst/>
            <a:cxnLst/>
            <a:rect l="l" t="t" r="r" b="b"/>
            <a:pathLst>
              <a:path w="3761104" h="904875">
                <a:moveTo>
                  <a:pt x="3610140" y="0"/>
                </a:moveTo>
                <a:lnTo>
                  <a:pt x="139150" y="439"/>
                </a:lnTo>
                <a:lnTo>
                  <a:pt x="97406" y="9715"/>
                </a:lnTo>
                <a:lnTo>
                  <a:pt x="60917" y="29694"/>
                </a:lnTo>
                <a:lnTo>
                  <a:pt x="31457" y="58597"/>
                </a:lnTo>
                <a:lnTo>
                  <a:pt x="10796" y="94645"/>
                </a:lnTo>
                <a:lnTo>
                  <a:pt x="707" y="136059"/>
                </a:lnTo>
                <a:lnTo>
                  <a:pt x="0" y="150749"/>
                </a:lnTo>
                <a:lnTo>
                  <a:pt x="431" y="765223"/>
                </a:lnTo>
                <a:lnTo>
                  <a:pt x="9678" y="806962"/>
                </a:lnTo>
                <a:lnTo>
                  <a:pt x="29636" y="843448"/>
                </a:lnTo>
                <a:lnTo>
                  <a:pt x="58530" y="872908"/>
                </a:lnTo>
                <a:lnTo>
                  <a:pt x="94586" y="893569"/>
                </a:lnTo>
                <a:lnTo>
                  <a:pt x="136030" y="903659"/>
                </a:lnTo>
                <a:lnTo>
                  <a:pt x="150736" y="904366"/>
                </a:lnTo>
                <a:lnTo>
                  <a:pt x="3621645" y="903935"/>
                </a:lnTo>
                <a:lnTo>
                  <a:pt x="3663432" y="894692"/>
                </a:lnTo>
                <a:lnTo>
                  <a:pt x="3699948" y="874749"/>
                </a:lnTo>
                <a:lnTo>
                  <a:pt x="3729423" y="845877"/>
                </a:lnTo>
                <a:lnTo>
                  <a:pt x="3750090" y="809849"/>
                </a:lnTo>
                <a:lnTo>
                  <a:pt x="3760181" y="768438"/>
                </a:lnTo>
                <a:lnTo>
                  <a:pt x="3760889" y="753744"/>
                </a:lnTo>
                <a:lnTo>
                  <a:pt x="3760450" y="139161"/>
                </a:lnTo>
                <a:lnTo>
                  <a:pt x="3751186" y="97435"/>
                </a:lnTo>
                <a:lnTo>
                  <a:pt x="3731228" y="60948"/>
                </a:lnTo>
                <a:lnTo>
                  <a:pt x="3702342" y="31478"/>
                </a:lnTo>
                <a:lnTo>
                  <a:pt x="3666294" y="10805"/>
                </a:lnTo>
                <a:lnTo>
                  <a:pt x="3624849" y="708"/>
                </a:lnTo>
                <a:lnTo>
                  <a:pt x="3610140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 txBox="1"/>
          <p:nvPr/>
        </p:nvSpPr>
        <p:spPr>
          <a:xfrm>
            <a:off x="1729206" y="1125949"/>
            <a:ext cx="2582228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algn="ctr">
              <a:lnSpc>
                <a:spcPts val="1379"/>
              </a:lnSpc>
            </a:pPr>
            <a:r>
              <a:rPr sz="1350" b="1" i="1" spc="-68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um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ly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as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ew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share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and ingredie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ts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pre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ence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 b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tt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ch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ipes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users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13541" y="1055369"/>
            <a:ext cx="2820828" cy="678656"/>
          </a:xfrm>
          <a:custGeom>
            <a:avLst/>
            <a:gdLst/>
            <a:ahLst/>
            <a:cxnLst/>
            <a:rect l="l" t="t" r="r" b="b"/>
            <a:pathLst>
              <a:path w="3761104" h="904875">
                <a:moveTo>
                  <a:pt x="3610229" y="0"/>
                </a:moveTo>
                <a:lnTo>
                  <a:pt x="139161" y="439"/>
                </a:lnTo>
                <a:lnTo>
                  <a:pt x="97435" y="9717"/>
                </a:lnTo>
                <a:lnTo>
                  <a:pt x="60948" y="29697"/>
                </a:lnTo>
                <a:lnTo>
                  <a:pt x="31478" y="58600"/>
                </a:lnTo>
                <a:lnTo>
                  <a:pt x="10805" y="94647"/>
                </a:lnTo>
                <a:lnTo>
                  <a:pt x="708" y="136060"/>
                </a:lnTo>
                <a:lnTo>
                  <a:pt x="0" y="150749"/>
                </a:lnTo>
                <a:lnTo>
                  <a:pt x="432" y="765233"/>
                </a:lnTo>
                <a:lnTo>
                  <a:pt x="9690" y="806969"/>
                </a:lnTo>
                <a:lnTo>
                  <a:pt x="29663" y="843453"/>
                </a:lnTo>
                <a:lnTo>
                  <a:pt x="58568" y="872910"/>
                </a:lnTo>
                <a:lnTo>
                  <a:pt x="94625" y="893570"/>
                </a:lnTo>
                <a:lnTo>
                  <a:pt x="136053" y="903659"/>
                </a:lnTo>
                <a:lnTo>
                  <a:pt x="150749" y="904366"/>
                </a:lnTo>
                <a:lnTo>
                  <a:pt x="3621717" y="903935"/>
                </a:lnTo>
                <a:lnTo>
                  <a:pt x="3663470" y="894692"/>
                </a:lnTo>
                <a:lnTo>
                  <a:pt x="3699982" y="874749"/>
                </a:lnTo>
                <a:lnTo>
                  <a:pt x="3729474" y="845877"/>
                </a:lnTo>
                <a:lnTo>
                  <a:pt x="3750163" y="809849"/>
                </a:lnTo>
                <a:lnTo>
                  <a:pt x="3760269" y="768438"/>
                </a:lnTo>
                <a:lnTo>
                  <a:pt x="3760978" y="753744"/>
                </a:lnTo>
                <a:lnTo>
                  <a:pt x="3760538" y="139161"/>
                </a:lnTo>
                <a:lnTo>
                  <a:pt x="3751260" y="97435"/>
                </a:lnTo>
                <a:lnTo>
                  <a:pt x="3731280" y="60948"/>
                </a:lnTo>
                <a:lnTo>
                  <a:pt x="3702377" y="31478"/>
                </a:lnTo>
                <a:lnTo>
                  <a:pt x="3666330" y="10805"/>
                </a:lnTo>
                <a:lnTo>
                  <a:pt x="3624917" y="708"/>
                </a:lnTo>
                <a:lnTo>
                  <a:pt x="3610229" y="0"/>
                </a:lnTo>
                <a:close/>
              </a:path>
            </a:pathLst>
          </a:custGeom>
          <a:solidFill>
            <a:srgbClr val="EEF1F1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 txBox="1"/>
          <p:nvPr/>
        </p:nvSpPr>
        <p:spPr>
          <a:xfrm>
            <a:off x="4766595" y="1125949"/>
            <a:ext cx="2716053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algn="ctr">
              <a:lnSpc>
                <a:spcPts val="1379"/>
              </a:lnSpc>
            </a:pP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Mi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t.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ollects</a:t>
            </a:r>
            <a:r>
              <a:rPr sz="1350" b="1" i="1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w us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rs’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personal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fin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ation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and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goals</a:t>
            </a:r>
            <a:r>
              <a:rPr sz="1350" b="1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o </a:t>
            </a:r>
            <a:r>
              <a:rPr sz="1350" b="1" i="1" spc="-23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ailor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vi</a:t>
            </a:r>
            <a:r>
              <a:rPr sz="1350" b="1" i="1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350" b="1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and </a:t>
            </a:r>
            <a:r>
              <a:rPr sz="1350" b="1" i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om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1350" b="1" i="1" spc="-4" dirty="0">
                <a:solidFill>
                  <a:srgbClr val="333333"/>
                </a:solidFill>
                <a:latin typeface="Calibri"/>
                <a:cs typeface="Calibri"/>
              </a:rPr>
              <a:t>uni</a:t>
            </a:r>
            <a:r>
              <a:rPr sz="1350" b="1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350" b="1" i="1" dirty="0">
                <a:solidFill>
                  <a:srgbClr val="333333"/>
                </a:solidFill>
                <a:latin typeface="Calibri"/>
                <a:cs typeface="Calibri"/>
              </a:rPr>
              <a:t>ation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572000" y="1047750"/>
            <a:ext cx="0" cy="3378041"/>
          </a:xfrm>
          <a:custGeom>
            <a:avLst/>
            <a:gdLst/>
            <a:ahLst/>
            <a:cxnLst/>
            <a:rect l="l" t="t" r="r" b="b"/>
            <a:pathLst>
              <a:path h="4504055">
                <a:moveTo>
                  <a:pt x="0" y="0"/>
                </a:moveTo>
                <a:lnTo>
                  <a:pt x="0" y="4503902"/>
                </a:lnTo>
              </a:path>
            </a:pathLst>
          </a:custGeom>
          <a:ln w="28575">
            <a:solidFill>
              <a:srgbClr val="CECECE"/>
            </a:solidFill>
            <a:prstDash val="lgDash"/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62481" y="4822793"/>
            <a:ext cx="1335881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mmly.co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m;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 M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t.co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m;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6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24964" y="3270218"/>
            <a:ext cx="513398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51924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9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cs Co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ere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46784" y="1490015"/>
            <a:ext cx="59007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uali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0493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ia: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11223" y="2957989"/>
            <a:ext cx="727233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ld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ing: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36395" y="2230564"/>
            <a:ext cx="50149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thod: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31708" y="3267867"/>
            <a:ext cx="3292316" cy="12362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8584" marR="106204" lvl="0" indent="-89059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es/Moti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r>
              <a:rPr kumimoji="0" sz="105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tyle 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onsu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ts val="1166"/>
              </a:lnSpc>
              <a:spcBef>
                <a:spcPts val="38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wh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0" algn="l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Delin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y)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9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25230" y="1481358"/>
            <a:ext cx="3395663" cy="484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•</a:t>
            </a:r>
            <a:r>
              <a:rPr kumimoji="0" sz="1050" b="0" i="0" u="none" strike="noStrike" kern="1200" cap="none" spc="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18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70</a:t>
            </a:r>
            <a:r>
              <a:rPr kumimoji="0" lang="en-US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 matched Ameren customer demographic makeup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onsibilit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el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ow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05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543711" y="2850275"/>
            <a:ext cx="635794" cy="1464945"/>
          </a:xfrm>
          <a:custGeom>
            <a:avLst/>
            <a:gdLst/>
            <a:ahLst/>
            <a:cxnLst/>
            <a:rect l="l" t="t" r="r" b="b"/>
            <a:pathLst>
              <a:path w="847725" h="1953260">
                <a:moveTo>
                  <a:pt x="0" y="1952672"/>
                </a:moveTo>
                <a:lnTo>
                  <a:pt x="847552" y="1952672"/>
                </a:lnTo>
                <a:lnTo>
                  <a:pt x="847552" y="0"/>
                </a:lnTo>
                <a:lnTo>
                  <a:pt x="0" y="0"/>
                </a:lnTo>
                <a:lnTo>
                  <a:pt x="0" y="1952672"/>
                </a:lnTo>
                <a:close/>
              </a:path>
            </a:pathLst>
          </a:custGeom>
          <a:solidFill>
            <a:srgbClr val="FF83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543711" y="1571548"/>
            <a:ext cx="635794" cy="1279208"/>
          </a:xfrm>
          <a:custGeom>
            <a:avLst/>
            <a:gdLst/>
            <a:ahLst/>
            <a:cxnLst/>
            <a:rect l="l" t="t" r="r" b="b"/>
            <a:pathLst>
              <a:path w="847725" h="1705610">
                <a:moveTo>
                  <a:pt x="0" y="1704993"/>
                </a:moveTo>
                <a:lnTo>
                  <a:pt x="847552" y="1704993"/>
                </a:lnTo>
                <a:lnTo>
                  <a:pt x="847552" y="0"/>
                </a:lnTo>
                <a:lnTo>
                  <a:pt x="0" y="0"/>
                </a:lnTo>
                <a:lnTo>
                  <a:pt x="0" y="1704993"/>
                </a:lnTo>
                <a:close/>
              </a:path>
            </a:pathLst>
          </a:custGeom>
          <a:solidFill>
            <a:srgbClr val="009DD9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297166" y="4318343"/>
            <a:ext cx="1136333" cy="0"/>
          </a:xfrm>
          <a:custGeom>
            <a:avLst/>
            <a:gdLst/>
            <a:ahLst/>
            <a:cxnLst/>
            <a:rect l="l" t="t" r="r" b="b"/>
            <a:pathLst>
              <a:path w="1515109">
                <a:moveTo>
                  <a:pt x="0" y="0"/>
                </a:moveTo>
                <a:lnTo>
                  <a:pt x="1514541" y="0"/>
                </a:lnTo>
              </a:path>
            </a:pathLst>
          </a:custGeom>
          <a:ln w="95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179469" y="2850357"/>
            <a:ext cx="0" cy="1464469"/>
          </a:xfrm>
          <a:custGeom>
            <a:avLst/>
            <a:gdLst/>
            <a:ahLst/>
            <a:cxnLst/>
            <a:rect l="l" t="t" r="r" b="b"/>
            <a:pathLst>
              <a:path h="1952625">
                <a:moveTo>
                  <a:pt x="0" y="0"/>
                </a:moveTo>
                <a:lnTo>
                  <a:pt x="0" y="19526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543675" y="2850357"/>
            <a:ext cx="0" cy="1464469"/>
          </a:xfrm>
          <a:custGeom>
            <a:avLst/>
            <a:gdLst/>
            <a:ahLst/>
            <a:cxnLst/>
            <a:rect l="l" t="t" r="r" b="b"/>
            <a:pathLst>
              <a:path h="1952625">
                <a:moveTo>
                  <a:pt x="0" y="0"/>
                </a:moveTo>
                <a:lnTo>
                  <a:pt x="0" y="195262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543675" y="1571626"/>
            <a:ext cx="635794" cy="1278731"/>
          </a:xfrm>
          <a:custGeom>
            <a:avLst/>
            <a:gdLst/>
            <a:ahLst/>
            <a:cxnLst/>
            <a:rect l="l" t="t" r="r" b="b"/>
            <a:pathLst>
              <a:path w="847725" h="1704975">
                <a:moveTo>
                  <a:pt x="0" y="1704975"/>
                </a:moveTo>
                <a:lnTo>
                  <a:pt x="847725" y="1704975"/>
                </a:lnTo>
                <a:lnTo>
                  <a:pt x="847725" y="0"/>
                </a:lnTo>
                <a:lnTo>
                  <a:pt x="0" y="0"/>
                </a:lnTo>
                <a:lnTo>
                  <a:pt x="0" y="1704975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4388" y="3517963"/>
            <a:ext cx="3186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Illinois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41993" y="2145983"/>
            <a:ext cx="42005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Missouri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30162" y="1429036"/>
            <a:ext cx="46291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2,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88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690907" y="1089660"/>
            <a:ext cx="107394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1" i="1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20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46565" y="1089660"/>
            <a:ext cx="157591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200" b="1" i="1" u="none" strike="noStrike" kern="1200" cap="none" spc="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66379" y="2228499"/>
            <a:ext cx="3387090" cy="9079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~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 mi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nu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38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fielde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espon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se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3810" lvl="0" indent="-89059" algn="l" defTabSz="914400" rtl="0" eaLnBrk="1" fontAlgn="auto" latinLnBrk="0" hangingPunct="1">
              <a:lnSpc>
                <a:spcPts val="1073"/>
              </a:lnSpc>
              <a:spcBef>
                <a:spcPts val="22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sponso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via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7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8584" marR="0" lvl="0" indent="-89059" algn="l" defTabSz="914400" rtl="0" eaLnBrk="1" fontAlgn="auto" latinLnBrk="0" hangingPunct="1">
              <a:lnSpc>
                <a:spcPct val="100000"/>
              </a:lnSpc>
              <a:spcBef>
                <a:spcPts val="85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99060" algn="l"/>
              </a:tabLst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Oc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obe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0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16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De</a:t>
            </a:r>
            <a:r>
              <a:rPr spc="4" dirty="0"/>
              <a:t>m</a:t>
            </a:r>
            <a:r>
              <a:rPr spc="-4" dirty="0"/>
              <a:t>and</a:t>
            </a:r>
            <a:r>
              <a:rPr spc="-8" dirty="0"/>
              <a:t> </a:t>
            </a:r>
            <a:r>
              <a:rPr spc="-4" dirty="0"/>
              <a:t>Landscape</a:t>
            </a:r>
            <a:r>
              <a:rPr spc="-11" dirty="0"/>
              <a:t> </a:t>
            </a:r>
            <a:r>
              <a:rPr lang="en-US" spc="-4" dirty="0"/>
              <a:t>– Primary Quantitative Research</a:t>
            </a:r>
            <a:endParaRPr spc="-4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88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0288" y="2384394"/>
            <a:ext cx="1089184" cy="1722120"/>
          </a:xfrm>
          <a:custGeom>
            <a:avLst/>
            <a:gdLst/>
            <a:ahLst/>
            <a:cxnLst/>
            <a:rect l="l" t="t" r="r" b="b"/>
            <a:pathLst>
              <a:path w="1452245" h="2296160">
                <a:moveTo>
                  <a:pt x="1340358" y="0"/>
                </a:moveTo>
                <a:lnTo>
                  <a:pt x="105418" y="156"/>
                </a:lnTo>
                <a:lnTo>
                  <a:pt x="64134" y="10457"/>
                </a:lnTo>
                <a:lnTo>
                  <a:pt x="30653" y="34577"/>
                </a:lnTo>
                <a:lnTo>
                  <a:pt x="8200" y="69293"/>
                </a:lnTo>
                <a:lnTo>
                  <a:pt x="0" y="111378"/>
                </a:lnTo>
                <a:lnTo>
                  <a:pt x="154" y="2190689"/>
                </a:lnTo>
                <a:lnTo>
                  <a:pt x="10445" y="2231935"/>
                </a:lnTo>
                <a:lnTo>
                  <a:pt x="34563" y="2265420"/>
                </a:lnTo>
                <a:lnTo>
                  <a:pt x="69284" y="2287895"/>
                </a:lnTo>
                <a:lnTo>
                  <a:pt x="111379" y="2296109"/>
                </a:lnTo>
                <a:lnTo>
                  <a:pt x="1346266" y="2295954"/>
                </a:lnTo>
                <a:lnTo>
                  <a:pt x="1387521" y="2285652"/>
                </a:lnTo>
                <a:lnTo>
                  <a:pt x="1421024" y="2261522"/>
                </a:lnTo>
                <a:lnTo>
                  <a:pt x="1443515" y="2226815"/>
                </a:lnTo>
                <a:lnTo>
                  <a:pt x="1451737" y="2184781"/>
                </a:lnTo>
                <a:lnTo>
                  <a:pt x="1451580" y="105418"/>
                </a:lnTo>
                <a:lnTo>
                  <a:pt x="1441258" y="64134"/>
                </a:lnTo>
                <a:lnTo>
                  <a:pt x="1417110" y="30653"/>
                </a:lnTo>
                <a:lnTo>
                  <a:pt x="1382391" y="8200"/>
                </a:lnTo>
                <a:lnTo>
                  <a:pt x="1340358" y="0"/>
                </a:lnTo>
                <a:close/>
              </a:path>
            </a:pathLst>
          </a:custGeom>
          <a:solidFill>
            <a:srgbClr val="FFF48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" name="object 3"/>
          <p:cNvSpPr/>
          <p:nvPr/>
        </p:nvSpPr>
        <p:spPr>
          <a:xfrm>
            <a:off x="5136357" y="2689194"/>
            <a:ext cx="990124" cy="820103"/>
          </a:xfrm>
          <a:custGeom>
            <a:avLst/>
            <a:gdLst/>
            <a:ahLst/>
            <a:cxnLst/>
            <a:rect l="l" t="t" r="r" b="b"/>
            <a:pathLst>
              <a:path w="1320165" h="1093470">
                <a:moveTo>
                  <a:pt x="1234313" y="0"/>
                </a:moveTo>
                <a:lnTo>
                  <a:pt x="77847" y="334"/>
                </a:lnTo>
                <a:lnTo>
                  <a:pt x="38257" y="14190"/>
                </a:lnTo>
                <a:lnTo>
                  <a:pt x="10479" y="44398"/>
                </a:lnTo>
                <a:lnTo>
                  <a:pt x="0" y="85470"/>
                </a:lnTo>
                <a:lnTo>
                  <a:pt x="334" y="1015096"/>
                </a:lnTo>
                <a:lnTo>
                  <a:pt x="14190" y="1054648"/>
                </a:lnTo>
                <a:lnTo>
                  <a:pt x="44398" y="1082456"/>
                </a:lnTo>
                <a:lnTo>
                  <a:pt x="85471" y="1092962"/>
                </a:lnTo>
                <a:lnTo>
                  <a:pt x="1241918" y="1092626"/>
                </a:lnTo>
                <a:lnTo>
                  <a:pt x="1281470" y="1078738"/>
                </a:lnTo>
                <a:lnTo>
                  <a:pt x="1309278" y="1048506"/>
                </a:lnTo>
                <a:lnTo>
                  <a:pt x="1319783" y="1007491"/>
                </a:lnTo>
                <a:lnTo>
                  <a:pt x="1319448" y="77847"/>
                </a:lnTo>
                <a:lnTo>
                  <a:pt x="1305560" y="38257"/>
                </a:lnTo>
                <a:lnTo>
                  <a:pt x="1275328" y="10479"/>
                </a:lnTo>
                <a:lnTo>
                  <a:pt x="1234313" y="0"/>
                </a:lnTo>
                <a:close/>
              </a:path>
            </a:pathLst>
          </a:custGeom>
          <a:solidFill>
            <a:srgbClr val="FFF48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" name="object 4"/>
          <p:cNvSpPr/>
          <p:nvPr/>
        </p:nvSpPr>
        <p:spPr>
          <a:xfrm>
            <a:off x="6557963" y="3267838"/>
            <a:ext cx="1089184" cy="248126"/>
          </a:xfrm>
          <a:custGeom>
            <a:avLst/>
            <a:gdLst/>
            <a:ahLst/>
            <a:cxnLst/>
            <a:rect l="l" t="t" r="r" b="b"/>
            <a:pathLst>
              <a:path w="1452245" h="330835">
                <a:moveTo>
                  <a:pt x="1396619" y="0"/>
                </a:moveTo>
                <a:lnTo>
                  <a:pt x="53075" y="36"/>
                </a:lnTo>
                <a:lnTo>
                  <a:pt x="15463" y="16805"/>
                </a:lnTo>
                <a:lnTo>
                  <a:pt x="0" y="55118"/>
                </a:lnTo>
                <a:lnTo>
                  <a:pt x="36" y="277505"/>
                </a:lnTo>
                <a:lnTo>
                  <a:pt x="16805" y="315117"/>
                </a:lnTo>
                <a:lnTo>
                  <a:pt x="55118" y="330581"/>
                </a:lnTo>
                <a:lnTo>
                  <a:pt x="1398661" y="330544"/>
                </a:lnTo>
                <a:lnTo>
                  <a:pt x="1436273" y="313775"/>
                </a:lnTo>
                <a:lnTo>
                  <a:pt x="1451736" y="275463"/>
                </a:lnTo>
                <a:lnTo>
                  <a:pt x="1451700" y="53075"/>
                </a:lnTo>
                <a:lnTo>
                  <a:pt x="1434931" y="15463"/>
                </a:lnTo>
                <a:lnTo>
                  <a:pt x="1396619" y="0"/>
                </a:lnTo>
                <a:close/>
              </a:path>
            </a:pathLst>
          </a:custGeom>
          <a:solidFill>
            <a:srgbClr val="FFF48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" name="object 5"/>
          <p:cNvSpPr/>
          <p:nvPr/>
        </p:nvSpPr>
        <p:spPr>
          <a:xfrm>
            <a:off x="3731419" y="2676145"/>
            <a:ext cx="990124" cy="248126"/>
          </a:xfrm>
          <a:custGeom>
            <a:avLst/>
            <a:gdLst/>
            <a:ahLst/>
            <a:cxnLst/>
            <a:rect l="l" t="t" r="r" b="b"/>
            <a:pathLst>
              <a:path w="1320164" h="330835">
                <a:moveTo>
                  <a:pt x="1264665" y="0"/>
                </a:moveTo>
                <a:lnTo>
                  <a:pt x="53177" y="33"/>
                </a:lnTo>
                <a:lnTo>
                  <a:pt x="15496" y="16754"/>
                </a:lnTo>
                <a:lnTo>
                  <a:pt x="0" y="54991"/>
                </a:lnTo>
                <a:lnTo>
                  <a:pt x="36" y="277505"/>
                </a:lnTo>
                <a:lnTo>
                  <a:pt x="16805" y="315117"/>
                </a:lnTo>
                <a:lnTo>
                  <a:pt x="55117" y="330581"/>
                </a:lnTo>
                <a:lnTo>
                  <a:pt x="1266700" y="330544"/>
                </a:lnTo>
                <a:lnTo>
                  <a:pt x="1304273" y="313775"/>
                </a:lnTo>
                <a:lnTo>
                  <a:pt x="1319784" y="275463"/>
                </a:lnTo>
                <a:lnTo>
                  <a:pt x="1319750" y="53058"/>
                </a:lnTo>
                <a:lnTo>
                  <a:pt x="1302963" y="15482"/>
                </a:lnTo>
                <a:lnTo>
                  <a:pt x="1264665" y="0"/>
                </a:lnTo>
                <a:close/>
              </a:path>
            </a:pathLst>
          </a:custGeom>
          <a:solidFill>
            <a:srgbClr val="FFF48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48177" rIns="0" bIns="0" rtlCol="0" anchor="ctr">
            <a:spAutoFit/>
          </a:bodyPr>
          <a:lstStyle/>
          <a:p>
            <a:pPr marL="9525"/>
            <a:r>
              <a:rPr dirty="0">
                <a:latin typeface="Calibri"/>
                <a:cs typeface="Calibri"/>
              </a:rPr>
              <a:t>…A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d Matchi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g Custom</a:t>
            </a:r>
            <a:r>
              <a:rPr spc="4" dirty="0"/>
              <a:t>e</a:t>
            </a:r>
            <a:r>
              <a:rPr dirty="0">
                <a:latin typeface="Calibri"/>
                <a:cs typeface="Calibri"/>
              </a:rPr>
              <a:t>rs to t</a:t>
            </a:r>
            <a:r>
              <a:rPr spc="-11" dirty="0"/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8" dirty="0"/>
              <a:t> </a:t>
            </a:r>
            <a:r>
              <a:rPr dirty="0">
                <a:latin typeface="Calibri"/>
                <a:cs typeface="Calibri"/>
              </a:rPr>
              <a:t>Right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Paym</a:t>
            </a:r>
            <a:r>
              <a:rPr spc="4" dirty="0"/>
              <a:t>e</a:t>
            </a:r>
            <a:r>
              <a:rPr dirty="0">
                <a:latin typeface="Calibri"/>
                <a:cs typeface="Calibri"/>
              </a:rPr>
              <a:t>nt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I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novatio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60144" y="4719923"/>
            <a:ext cx="213360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62481" y="4719923"/>
            <a:ext cx="1221581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Top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2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x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&gt;70%</a:t>
            </a:r>
            <a:r>
              <a:rPr sz="675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hi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hli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48057" y="742950"/>
            <a:ext cx="3565684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Paym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Programs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r>
              <a:rPr sz="135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ikeli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ood</a:t>
            </a:r>
            <a:r>
              <a:rPr sz="1350" b="1" spc="-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to Use</a:t>
            </a:r>
            <a:r>
              <a:rPr sz="1350" b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350" b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Se</a:t>
            </a:r>
            <a:r>
              <a:rPr sz="1350" b="1" spc="-4" dirty="0">
                <a:solidFill>
                  <a:srgbClr val="333333"/>
                </a:solidFill>
                <a:latin typeface="Calibri"/>
                <a:cs typeface="Calibri"/>
              </a:rPr>
              <a:t>gm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350" b="1" spc="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350" b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350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143623" y="2427232"/>
            <a:ext cx="207169" cy="164783"/>
          </a:xfrm>
          <a:custGeom>
            <a:avLst/>
            <a:gdLst/>
            <a:ahLst/>
            <a:cxnLst/>
            <a:rect l="l" t="t" r="r" b="b"/>
            <a:pathLst>
              <a:path w="276225" h="219710">
                <a:moveTo>
                  <a:pt x="0" y="219216"/>
                </a:moveTo>
                <a:lnTo>
                  <a:pt x="276227" y="219216"/>
                </a:lnTo>
                <a:lnTo>
                  <a:pt x="276227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" name="object 11"/>
          <p:cNvSpPr/>
          <p:nvPr/>
        </p:nvSpPr>
        <p:spPr>
          <a:xfrm>
            <a:off x="5143623" y="2720233"/>
            <a:ext cx="278606" cy="171450"/>
          </a:xfrm>
          <a:custGeom>
            <a:avLst/>
            <a:gdLst/>
            <a:ahLst/>
            <a:cxnLst/>
            <a:rect l="l" t="t" r="r" b="b"/>
            <a:pathLst>
              <a:path w="371475" h="228600">
                <a:moveTo>
                  <a:pt x="0" y="228390"/>
                </a:moveTo>
                <a:lnTo>
                  <a:pt x="371456" y="228390"/>
                </a:lnTo>
                <a:lnTo>
                  <a:pt x="371456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" name="object 12"/>
          <p:cNvSpPr/>
          <p:nvPr/>
        </p:nvSpPr>
        <p:spPr>
          <a:xfrm>
            <a:off x="5143622" y="3020067"/>
            <a:ext cx="400050" cy="164783"/>
          </a:xfrm>
          <a:custGeom>
            <a:avLst/>
            <a:gdLst/>
            <a:ahLst/>
            <a:cxnLst/>
            <a:rect l="l" t="t" r="r" b="b"/>
            <a:pathLst>
              <a:path w="533400" h="219710">
                <a:moveTo>
                  <a:pt x="0" y="219216"/>
                </a:moveTo>
                <a:lnTo>
                  <a:pt x="533219" y="219216"/>
                </a:lnTo>
                <a:lnTo>
                  <a:pt x="533219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" name="object 13"/>
          <p:cNvSpPr/>
          <p:nvPr/>
        </p:nvSpPr>
        <p:spPr>
          <a:xfrm>
            <a:off x="5143622" y="3313077"/>
            <a:ext cx="142875" cy="164783"/>
          </a:xfrm>
          <a:custGeom>
            <a:avLst/>
            <a:gdLst/>
            <a:ahLst/>
            <a:cxnLst/>
            <a:rect l="l" t="t" r="r" b="b"/>
            <a:pathLst>
              <a:path w="190500" h="219710">
                <a:moveTo>
                  <a:pt x="0" y="219216"/>
                </a:moveTo>
                <a:lnTo>
                  <a:pt x="190457" y="219216"/>
                </a:lnTo>
                <a:lnTo>
                  <a:pt x="190457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" name="object 14"/>
          <p:cNvSpPr/>
          <p:nvPr/>
        </p:nvSpPr>
        <p:spPr>
          <a:xfrm>
            <a:off x="5143623" y="3606077"/>
            <a:ext cx="164306" cy="171450"/>
          </a:xfrm>
          <a:custGeom>
            <a:avLst/>
            <a:gdLst/>
            <a:ahLst/>
            <a:cxnLst/>
            <a:rect l="l" t="t" r="r" b="b"/>
            <a:pathLst>
              <a:path w="219075" h="228600">
                <a:moveTo>
                  <a:pt x="0" y="228390"/>
                </a:moveTo>
                <a:lnTo>
                  <a:pt x="218837" y="228390"/>
                </a:lnTo>
                <a:lnTo>
                  <a:pt x="218837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" name="object 15"/>
          <p:cNvSpPr/>
          <p:nvPr/>
        </p:nvSpPr>
        <p:spPr>
          <a:xfrm>
            <a:off x="5143623" y="3905958"/>
            <a:ext cx="64294" cy="164783"/>
          </a:xfrm>
          <a:custGeom>
            <a:avLst/>
            <a:gdLst/>
            <a:ahLst/>
            <a:cxnLst/>
            <a:rect l="l" t="t" r="r" b="b"/>
            <a:pathLst>
              <a:path w="85725" h="219710">
                <a:moveTo>
                  <a:pt x="0" y="219216"/>
                </a:moveTo>
                <a:lnTo>
                  <a:pt x="85453" y="219216"/>
                </a:lnTo>
                <a:lnTo>
                  <a:pt x="85453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" name="object 16"/>
          <p:cNvSpPr/>
          <p:nvPr/>
        </p:nvSpPr>
        <p:spPr>
          <a:xfrm>
            <a:off x="5350792" y="2427232"/>
            <a:ext cx="385763" cy="164783"/>
          </a:xfrm>
          <a:custGeom>
            <a:avLst/>
            <a:gdLst/>
            <a:ahLst/>
            <a:cxnLst/>
            <a:rect l="l" t="t" r="r" b="b"/>
            <a:pathLst>
              <a:path w="514350" h="219710">
                <a:moveTo>
                  <a:pt x="0" y="219216"/>
                </a:moveTo>
                <a:lnTo>
                  <a:pt x="514299" y="219216"/>
                </a:lnTo>
                <a:lnTo>
                  <a:pt x="514299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object 17"/>
          <p:cNvSpPr/>
          <p:nvPr/>
        </p:nvSpPr>
        <p:spPr>
          <a:xfrm>
            <a:off x="5422214" y="2720233"/>
            <a:ext cx="407670" cy="171450"/>
          </a:xfrm>
          <a:custGeom>
            <a:avLst/>
            <a:gdLst/>
            <a:ahLst/>
            <a:cxnLst/>
            <a:rect l="l" t="t" r="r" b="b"/>
            <a:pathLst>
              <a:path w="543560" h="228600">
                <a:moveTo>
                  <a:pt x="0" y="228390"/>
                </a:moveTo>
                <a:lnTo>
                  <a:pt x="542994" y="228390"/>
                </a:lnTo>
                <a:lnTo>
                  <a:pt x="542994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object 18"/>
          <p:cNvSpPr/>
          <p:nvPr/>
        </p:nvSpPr>
        <p:spPr>
          <a:xfrm>
            <a:off x="5543537" y="3020067"/>
            <a:ext cx="321944" cy="164783"/>
          </a:xfrm>
          <a:custGeom>
            <a:avLst/>
            <a:gdLst/>
            <a:ahLst/>
            <a:cxnLst/>
            <a:rect l="l" t="t" r="r" b="b"/>
            <a:pathLst>
              <a:path w="429260" h="219710">
                <a:moveTo>
                  <a:pt x="0" y="219216"/>
                </a:moveTo>
                <a:lnTo>
                  <a:pt x="428845" y="219216"/>
                </a:lnTo>
                <a:lnTo>
                  <a:pt x="428845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object 19"/>
          <p:cNvSpPr/>
          <p:nvPr/>
        </p:nvSpPr>
        <p:spPr>
          <a:xfrm>
            <a:off x="5286466" y="3313077"/>
            <a:ext cx="500063" cy="164783"/>
          </a:xfrm>
          <a:custGeom>
            <a:avLst/>
            <a:gdLst/>
            <a:ahLst/>
            <a:cxnLst/>
            <a:rect l="l" t="t" r="r" b="b"/>
            <a:pathLst>
              <a:path w="666750" h="219710">
                <a:moveTo>
                  <a:pt x="0" y="219216"/>
                </a:moveTo>
                <a:lnTo>
                  <a:pt x="666602" y="219216"/>
                </a:lnTo>
                <a:lnTo>
                  <a:pt x="666602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" name="object 20"/>
          <p:cNvSpPr/>
          <p:nvPr/>
        </p:nvSpPr>
        <p:spPr>
          <a:xfrm>
            <a:off x="5307751" y="3606077"/>
            <a:ext cx="436245" cy="171450"/>
          </a:xfrm>
          <a:custGeom>
            <a:avLst/>
            <a:gdLst/>
            <a:ahLst/>
            <a:cxnLst/>
            <a:rect l="l" t="t" r="r" b="b"/>
            <a:pathLst>
              <a:path w="581660" h="228600">
                <a:moveTo>
                  <a:pt x="0" y="228390"/>
                </a:moveTo>
                <a:lnTo>
                  <a:pt x="581148" y="228390"/>
                </a:lnTo>
                <a:lnTo>
                  <a:pt x="581148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" name="object 21"/>
          <p:cNvSpPr/>
          <p:nvPr/>
        </p:nvSpPr>
        <p:spPr>
          <a:xfrm>
            <a:off x="5207713" y="3905958"/>
            <a:ext cx="307657" cy="164783"/>
          </a:xfrm>
          <a:custGeom>
            <a:avLst/>
            <a:gdLst/>
            <a:ahLst/>
            <a:cxnLst/>
            <a:rect l="l" t="t" r="r" b="b"/>
            <a:pathLst>
              <a:path w="410210" h="219710">
                <a:moveTo>
                  <a:pt x="0" y="219216"/>
                </a:moveTo>
                <a:lnTo>
                  <a:pt x="409610" y="219216"/>
                </a:lnTo>
                <a:lnTo>
                  <a:pt x="409610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" name="object 22"/>
          <p:cNvSpPr/>
          <p:nvPr/>
        </p:nvSpPr>
        <p:spPr>
          <a:xfrm>
            <a:off x="5147170" y="2366450"/>
            <a:ext cx="0" cy="1764983"/>
          </a:xfrm>
          <a:custGeom>
            <a:avLst/>
            <a:gdLst/>
            <a:ahLst/>
            <a:cxnLst/>
            <a:rect l="l" t="t" r="r" b="b"/>
            <a:pathLst>
              <a:path h="2353310">
                <a:moveTo>
                  <a:pt x="0" y="0"/>
                </a:moveTo>
                <a:lnTo>
                  <a:pt x="0" y="2352878"/>
                </a:lnTo>
              </a:path>
            </a:pathLst>
          </a:custGeom>
          <a:ln w="94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" name="object 23"/>
          <p:cNvSpPr/>
          <p:nvPr/>
        </p:nvSpPr>
        <p:spPr>
          <a:xfrm>
            <a:off x="5147120" y="3777425"/>
            <a:ext cx="160972" cy="0"/>
          </a:xfrm>
          <a:custGeom>
            <a:avLst/>
            <a:gdLst/>
            <a:ahLst/>
            <a:cxnLst/>
            <a:rect l="l" t="t" r="r" b="b"/>
            <a:pathLst>
              <a:path w="214629">
                <a:moveTo>
                  <a:pt x="0" y="0"/>
                </a:moveTo>
                <a:lnTo>
                  <a:pt x="2142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4" name="object 24"/>
          <p:cNvSpPr/>
          <p:nvPr/>
        </p:nvSpPr>
        <p:spPr>
          <a:xfrm>
            <a:off x="5286375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5" name="object 25"/>
          <p:cNvSpPr/>
          <p:nvPr/>
        </p:nvSpPr>
        <p:spPr>
          <a:xfrm>
            <a:off x="5286375" y="3313081"/>
            <a:ext cx="500063" cy="0"/>
          </a:xfrm>
          <a:custGeom>
            <a:avLst/>
            <a:gdLst/>
            <a:ahLst/>
            <a:cxnLst/>
            <a:rect l="l" t="t" r="r" b="b"/>
            <a:pathLst>
              <a:path w="666750">
                <a:moveTo>
                  <a:pt x="0" y="0"/>
                </a:moveTo>
                <a:lnTo>
                  <a:pt x="6667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6" name="object 26"/>
          <p:cNvSpPr/>
          <p:nvPr/>
        </p:nvSpPr>
        <p:spPr>
          <a:xfrm>
            <a:off x="5286375" y="3477388"/>
            <a:ext cx="500063" cy="0"/>
          </a:xfrm>
          <a:custGeom>
            <a:avLst/>
            <a:gdLst/>
            <a:ahLst/>
            <a:cxnLst/>
            <a:rect l="l" t="t" r="r" b="b"/>
            <a:pathLst>
              <a:path w="666750">
                <a:moveTo>
                  <a:pt x="0" y="0"/>
                </a:moveTo>
                <a:lnTo>
                  <a:pt x="6667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7" name="object 27"/>
          <p:cNvSpPr/>
          <p:nvPr/>
        </p:nvSpPr>
        <p:spPr>
          <a:xfrm>
            <a:off x="5514975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8" name="object 28"/>
          <p:cNvSpPr/>
          <p:nvPr/>
        </p:nvSpPr>
        <p:spPr>
          <a:xfrm>
            <a:off x="5543550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9" name="object 29"/>
          <p:cNvSpPr/>
          <p:nvPr/>
        </p:nvSpPr>
        <p:spPr>
          <a:xfrm>
            <a:off x="5543550" y="3184494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0" name="object 30"/>
          <p:cNvSpPr/>
          <p:nvPr/>
        </p:nvSpPr>
        <p:spPr>
          <a:xfrm>
            <a:off x="5147120" y="4070319"/>
            <a:ext cx="60960" cy="0"/>
          </a:xfrm>
          <a:custGeom>
            <a:avLst/>
            <a:gdLst/>
            <a:ahLst/>
            <a:cxnLst/>
            <a:rect l="l" t="t" r="r" b="b"/>
            <a:pathLst>
              <a:path w="81279">
                <a:moveTo>
                  <a:pt x="0" y="0"/>
                </a:moveTo>
                <a:lnTo>
                  <a:pt x="808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1" name="object 31"/>
          <p:cNvSpPr/>
          <p:nvPr/>
        </p:nvSpPr>
        <p:spPr>
          <a:xfrm>
            <a:off x="5543550" y="3020188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2" name="object 32"/>
          <p:cNvSpPr/>
          <p:nvPr/>
        </p:nvSpPr>
        <p:spPr>
          <a:xfrm>
            <a:off x="5865019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3" name="object 33"/>
          <p:cNvSpPr/>
          <p:nvPr/>
        </p:nvSpPr>
        <p:spPr>
          <a:xfrm>
            <a:off x="5147120" y="2591563"/>
            <a:ext cx="203835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3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4" name="object 34"/>
          <p:cNvSpPr/>
          <p:nvPr/>
        </p:nvSpPr>
        <p:spPr>
          <a:xfrm>
            <a:off x="5207794" y="3906013"/>
            <a:ext cx="307181" cy="0"/>
          </a:xfrm>
          <a:custGeom>
            <a:avLst/>
            <a:gdLst/>
            <a:ahLst/>
            <a:cxnLst/>
            <a:rect l="l" t="t" r="r" b="b"/>
            <a:pathLst>
              <a:path w="409575">
                <a:moveTo>
                  <a:pt x="0" y="0"/>
                </a:moveTo>
                <a:lnTo>
                  <a:pt x="4095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5" name="object 35"/>
          <p:cNvSpPr/>
          <p:nvPr/>
        </p:nvSpPr>
        <p:spPr>
          <a:xfrm>
            <a:off x="5422107" y="2891600"/>
            <a:ext cx="407194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9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6" name="object 36"/>
          <p:cNvSpPr/>
          <p:nvPr/>
        </p:nvSpPr>
        <p:spPr>
          <a:xfrm>
            <a:off x="5147120" y="2427256"/>
            <a:ext cx="203835" cy="0"/>
          </a:xfrm>
          <a:custGeom>
            <a:avLst/>
            <a:gdLst/>
            <a:ahLst/>
            <a:cxnLst/>
            <a:rect l="l" t="t" r="r" b="b"/>
            <a:pathLst>
              <a:path w="271779">
                <a:moveTo>
                  <a:pt x="0" y="0"/>
                </a:moveTo>
                <a:lnTo>
                  <a:pt x="2713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7" name="object 37"/>
          <p:cNvSpPr/>
          <p:nvPr/>
        </p:nvSpPr>
        <p:spPr>
          <a:xfrm>
            <a:off x="5207794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8" name="object 38"/>
          <p:cNvSpPr/>
          <p:nvPr/>
        </p:nvSpPr>
        <p:spPr>
          <a:xfrm>
            <a:off x="5829300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39" name="object 39"/>
          <p:cNvSpPr/>
          <p:nvPr/>
        </p:nvSpPr>
        <p:spPr>
          <a:xfrm>
            <a:off x="5147120" y="3477388"/>
            <a:ext cx="139541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6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0" name="object 40"/>
          <p:cNvSpPr/>
          <p:nvPr/>
        </p:nvSpPr>
        <p:spPr>
          <a:xfrm>
            <a:off x="5147119" y="2720150"/>
            <a:ext cx="275273" cy="0"/>
          </a:xfrm>
          <a:custGeom>
            <a:avLst/>
            <a:gdLst/>
            <a:ahLst/>
            <a:cxnLst/>
            <a:rect l="l" t="t" r="r" b="b"/>
            <a:pathLst>
              <a:path w="367029">
                <a:moveTo>
                  <a:pt x="0" y="0"/>
                </a:moveTo>
                <a:lnTo>
                  <a:pt x="3666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1" name="object 41"/>
          <p:cNvSpPr/>
          <p:nvPr/>
        </p:nvSpPr>
        <p:spPr>
          <a:xfrm>
            <a:off x="5147120" y="3605975"/>
            <a:ext cx="160972" cy="0"/>
          </a:xfrm>
          <a:custGeom>
            <a:avLst/>
            <a:gdLst/>
            <a:ahLst/>
            <a:cxnLst/>
            <a:rect l="l" t="t" r="r" b="b"/>
            <a:pathLst>
              <a:path w="214629">
                <a:moveTo>
                  <a:pt x="0" y="0"/>
                </a:moveTo>
                <a:lnTo>
                  <a:pt x="2142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2" name="object 42"/>
          <p:cNvSpPr/>
          <p:nvPr/>
        </p:nvSpPr>
        <p:spPr>
          <a:xfrm>
            <a:off x="5307806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3" name="object 43"/>
          <p:cNvSpPr/>
          <p:nvPr/>
        </p:nvSpPr>
        <p:spPr>
          <a:xfrm>
            <a:off x="5307807" y="3777425"/>
            <a:ext cx="435769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1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4" name="object 44"/>
          <p:cNvSpPr/>
          <p:nvPr/>
        </p:nvSpPr>
        <p:spPr>
          <a:xfrm>
            <a:off x="5350669" y="2427256"/>
            <a:ext cx="385763" cy="0"/>
          </a:xfrm>
          <a:custGeom>
            <a:avLst/>
            <a:gdLst/>
            <a:ahLst/>
            <a:cxnLst/>
            <a:rect l="l" t="t" r="r" b="b"/>
            <a:pathLst>
              <a:path w="514350">
                <a:moveTo>
                  <a:pt x="0" y="0"/>
                </a:moveTo>
                <a:lnTo>
                  <a:pt x="5143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5" name="object 45"/>
          <p:cNvSpPr/>
          <p:nvPr/>
        </p:nvSpPr>
        <p:spPr>
          <a:xfrm>
            <a:off x="5422106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6" name="object 46"/>
          <p:cNvSpPr/>
          <p:nvPr/>
        </p:nvSpPr>
        <p:spPr>
          <a:xfrm>
            <a:off x="5147120" y="3313081"/>
            <a:ext cx="139541" cy="0"/>
          </a:xfrm>
          <a:custGeom>
            <a:avLst/>
            <a:gdLst/>
            <a:ahLst/>
            <a:cxnLst/>
            <a:rect l="l" t="t" r="r" b="b"/>
            <a:pathLst>
              <a:path w="186054">
                <a:moveTo>
                  <a:pt x="0" y="0"/>
                </a:moveTo>
                <a:lnTo>
                  <a:pt x="1856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7" name="object 47"/>
          <p:cNvSpPr/>
          <p:nvPr/>
        </p:nvSpPr>
        <p:spPr>
          <a:xfrm>
            <a:off x="5147119" y="2891600"/>
            <a:ext cx="275273" cy="0"/>
          </a:xfrm>
          <a:custGeom>
            <a:avLst/>
            <a:gdLst/>
            <a:ahLst/>
            <a:cxnLst/>
            <a:rect l="l" t="t" r="r" b="b"/>
            <a:pathLst>
              <a:path w="367029">
                <a:moveTo>
                  <a:pt x="0" y="0"/>
                </a:moveTo>
                <a:lnTo>
                  <a:pt x="3666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8" name="object 48"/>
          <p:cNvSpPr/>
          <p:nvPr/>
        </p:nvSpPr>
        <p:spPr>
          <a:xfrm>
            <a:off x="5307807" y="3605975"/>
            <a:ext cx="435769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1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49" name="object 49"/>
          <p:cNvSpPr/>
          <p:nvPr/>
        </p:nvSpPr>
        <p:spPr>
          <a:xfrm>
            <a:off x="5743575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0" name="object 50"/>
          <p:cNvSpPr/>
          <p:nvPr/>
        </p:nvSpPr>
        <p:spPr>
          <a:xfrm>
            <a:off x="5422107" y="2720150"/>
            <a:ext cx="407194" cy="0"/>
          </a:xfrm>
          <a:custGeom>
            <a:avLst/>
            <a:gdLst/>
            <a:ahLst/>
            <a:cxnLst/>
            <a:rect l="l" t="t" r="r" b="b"/>
            <a:pathLst>
              <a:path w="542925">
                <a:moveTo>
                  <a:pt x="0" y="0"/>
                </a:moveTo>
                <a:lnTo>
                  <a:pt x="5429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1" name="object 51"/>
          <p:cNvSpPr/>
          <p:nvPr/>
        </p:nvSpPr>
        <p:spPr>
          <a:xfrm>
            <a:off x="5207794" y="4070319"/>
            <a:ext cx="307181" cy="0"/>
          </a:xfrm>
          <a:custGeom>
            <a:avLst/>
            <a:gdLst/>
            <a:ahLst/>
            <a:cxnLst/>
            <a:rect l="l" t="t" r="r" b="b"/>
            <a:pathLst>
              <a:path w="409575">
                <a:moveTo>
                  <a:pt x="0" y="0"/>
                </a:moveTo>
                <a:lnTo>
                  <a:pt x="4095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2" name="object 52"/>
          <p:cNvSpPr/>
          <p:nvPr/>
        </p:nvSpPr>
        <p:spPr>
          <a:xfrm>
            <a:off x="5736431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3" name="object 53"/>
          <p:cNvSpPr/>
          <p:nvPr/>
        </p:nvSpPr>
        <p:spPr>
          <a:xfrm>
            <a:off x="5350669" y="2591563"/>
            <a:ext cx="385763" cy="0"/>
          </a:xfrm>
          <a:custGeom>
            <a:avLst/>
            <a:gdLst/>
            <a:ahLst/>
            <a:cxnLst/>
            <a:rect l="l" t="t" r="r" b="b"/>
            <a:pathLst>
              <a:path w="514350">
                <a:moveTo>
                  <a:pt x="0" y="0"/>
                </a:moveTo>
                <a:lnTo>
                  <a:pt x="5143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4" name="object 54"/>
          <p:cNvSpPr/>
          <p:nvPr/>
        </p:nvSpPr>
        <p:spPr>
          <a:xfrm>
            <a:off x="5147120" y="3184494"/>
            <a:ext cx="396716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0" y="0"/>
                </a:moveTo>
                <a:lnTo>
                  <a:pt x="5285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5" name="object 55"/>
          <p:cNvSpPr/>
          <p:nvPr/>
        </p:nvSpPr>
        <p:spPr>
          <a:xfrm>
            <a:off x="5147120" y="3020188"/>
            <a:ext cx="396716" cy="0"/>
          </a:xfrm>
          <a:custGeom>
            <a:avLst/>
            <a:gdLst/>
            <a:ahLst/>
            <a:cxnLst/>
            <a:rect l="l" t="t" r="r" b="b"/>
            <a:pathLst>
              <a:path w="528954">
                <a:moveTo>
                  <a:pt x="0" y="0"/>
                </a:moveTo>
                <a:lnTo>
                  <a:pt x="5285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6" name="object 56"/>
          <p:cNvSpPr/>
          <p:nvPr/>
        </p:nvSpPr>
        <p:spPr>
          <a:xfrm>
            <a:off x="5350669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7" name="object 57"/>
          <p:cNvSpPr/>
          <p:nvPr/>
        </p:nvSpPr>
        <p:spPr>
          <a:xfrm>
            <a:off x="5786438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8" name="object 58"/>
          <p:cNvSpPr/>
          <p:nvPr/>
        </p:nvSpPr>
        <p:spPr>
          <a:xfrm>
            <a:off x="5147120" y="3906013"/>
            <a:ext cx="60960" cy="0"/>
          </a:xfrm>
          <a:custGeom>
            <a:avLst/>
            <a:gdLst/>
            <a:ahLst/>
            <a:cxnLst/>
            <a:rect l="l" t="t" r="r" b="b"/>
            <a:pathLst>
              <a:path w="81279">
                <a:moveTo>
                  <a:pt x="0" y="0"/>
                </a:moveTo>
                <a:lnTo>
                  <a:pt x="808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59" name="object 59"/>
          <p:cNvSpPr txBox="1"/>
          <p:nvPr/>
        </p:nvSpPr>
        <p:spPr>
          <a:xfrm>
            <a:off x="5875305" y="30375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79%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796724" y="333043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70%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746623" y="244449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839681" y="274101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721968" y="2427232"/>
            <a:ext cx="250031" cy="164783"/>
          </a:xfrm>
          <a:custGeom>
            <a:avLst/>
            <a:gdLst/>
            <a:ahLst/>
            <a:cxnLst/>
            <a:rect l="l" t="t" r="r" b="b"/>
            <a:pathLst>
              <a:path w="333375" h="219710">
                <a:moveTo>
                  <a:pt x="0" y="219216"/>
                </a:moveTo>
                <a:lnTo>
                  <a:pt x="333301" y="219216"/>
                </a:lnTo>
                <a:lnTo>
                  <a:pt x="333301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4" name="object 64"/>
          <p:cNvSpPr/>
          <p:nvPr/>
        </p:nvSpPr>
        <p:spPr>
          <a:xfrm>
            <a:off x="3721967" y="2720233"/>
            <a:ext cx="314325" cy="171450"/>
          </a:xfrm>
          <a:custGeom>
            <a:avLst/>
            <a:gdLst/>
            <a:ahLst/>
            <a:cxnLst/>
            <a:rect l="l" t="t" r="r" b="b"/>
            <a:pathLst>
              <a:path w="419100" h="228600">
                <a:moveTo>
                  <a:pt x="0" y="228390"/>
                </a:moveTo>
                <a:lnTo>
                  <a:pt x="419070" y="228390"/>
                </a:lnTo>
                <a:lnTo>
                  <a:pt x="419070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5" name="object 65"/>
          <p:cNvSpPr/>
          <p:nvPr/>
        </p:nvSpPr>
        <p:spPr>
          <a:xfrm>
            <a:off x="3721967" y="3020067"/>
            <a:ext cx="285750" cy="164783"/>
          </a:xfrm>
          <a:custGeom>
            <a:avLst/>
            <a:gdLst/>
            <a:ahLst/>
            <a:cxnLst/>
            <a:rect l="l" t="t" r="r" b="b"/>
            <a:pathLst>
              <a:path w="381000" h="219710">
                <a:moveTo>
                  <a:pt x="0" y="219216"/>
                </a:moveTo>
                <a:lnTo>
                  <a:pt x="380915" y="219216"/>
                </a:lnTo>
                <a:lnTo>
                  <a:pt x="380915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6" name="object 66"/>
          <p:cNvSpPr/>
          <p:nvPr/>
        </p:nvSpPr>
        <p:spPr>
          <a:xfrm>
            <a:off x="3721967" y="3313077"/>
            <a:ext cx="128588" cy="164783"/>
          </a:xfrm>
          <a:custGeom>
            <a:avLst/>
            <a:gdLst/>
            <a:ahLst/>
            <a:cxnLst/>
            <a:rect l="l" t="t" r="r" b="b"/>
            <a:pathLst>
              <a:path w="171450" h="219710">
                <a:moveTo>
                  <a:pt x="0" y="219216"/>
                </a:moveTo>
                <a:lnTo>
                  <a:pt x="171222" y="219216"/>
                </a:lnTo>
                <a:lnTo>
                  <a:pt x="171222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7" name="object 67"/>
          <p:cNvSpPr/>
          <p:nvPr/>
        </p:nvSpPr>
        <p:spPr>
          <a:xfrm>
            <a:off x="3721967" y="3606077"/>
            <a:ext cx="285750" cy="171450"/>
          </a:xfrm>
          <a:custGeom>
            <a:avLst/>
            <a:gdLst/>
            <a:ahLst/>
            <a:cxnLst/>
            <a:rect l="l" t="t" r="r" b="b"/>
            <a:pathLst>
              <a:path w="381000" h="228600">
                <a:moveTo>
                  <a:pt x="0" y="228390"/>
                </a:moveTo>
                <a:lnTo>
                  <a:pt x="380915" y="228390"/>
                </a:lnTo>
                <a:lnTo>
                  <a:pt x="38091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8" name="object 68"/>
          <p:cNvSpPr/>
          <p:nvPr/>
        </p:nvSpPr>
        <p:spPr>
          <a:xfrm>
            <a:off x="3721968" y="3905958"/>
            <a:ext cx="200501" cy="164783"/>
          </a:xfrm>
          <a:custGeom>
            <a:avLst/>
            <a:gdLst/>
            <a:ahLst/>
            <a:cxnLst/>
            <a:rect l="l" t="t" r="r" b="b"/>
            <a:pathLst>
              <a:path w="267335" h="219710">
                <a:moveTo>
                  <a:pt x="0" y="219216"/>
                </a:moveTo>
                <a:lnTo>
                  <a:pt x="266767" y="219216"/>
                </a:lnTo>
                <a:lnTo>
                  <a:pt x="266767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9" name="object 69"/>
          <p:cNvSpPr/>
          <p:nvPr/>
        </p:nvSpPr>
        <p:spPr>
          <a:xfrm>
            <a:off x="3971944" y="2427232"/>
            <a:ext cx="357663" cy="164783"/>
          </a:xfrm>
          <a:custGeom>
            <a:avLst/>
            <a:gdLst/>
            <a:ahLst/>
            <a:cxnLst/>
            <a:rect l="l" t="t" r="r" b="b"/>
            <a:pathLst>
              <a:path w="476885" h="219710">
                <a:moveTo>
                  <a:pt x="0" y="219216"/>
                </a:moveTo>
                <a:lnTo>
                  <a:pt x="476460" y="219216"/>
                </a:lnTo>
                <a:lnTo>
                  <a:pt x="476460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0" name="object 70"/>
          <p:cNvSpPr/>
          <p:nvPr/>
        </p:nvSpPr>
        <p:spPr>
          <a:xfrm>
            <a:off x="4036271" y="2720233"/>
            <a:ext cx="428625" cy="171450"/>
          </a:xfrm>
          <a:custGeom>
            <a:avLst/>
            <a:gdLst/>
            <a:ahLst/>
            <a:cxnLst/>
            <a:rect l="l" t="t" r="r" b="b"/>
            <a:pathLst>
              <a:path w="571500" h="228600">
                <a:moveTo>
                  <a:pt x="0" y="228390"/>
                </a:moveTo>
                <a:lnTo>
                  <a:pt x="571373" y="228390"/>
                </a:lnTo>
                <a:lnTo>
                  <a:pt x="571373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1" name="object 71"/>
          <p:cNvSpPr/>
          <p:nvPr/>
        </p:nvSpPr>
        <p:spPr>
          <a:xfrm>
            <a:off x="4007654" y="3020067"/>
            <a:ext cx="329088" cy="164783"/>
          </a:xfrm>
          <a:custGeom>
            <a:avLst/>
            <a:gdLst/>
            <a:ahLst/>
            <a:cxnLst/>
            <a:rect l="l" t="t" r="r" b="b"/>
            <a:pathLst>
              <a:path w="438785" h="219710">
                <a:moveTo>
                  <a:pt x="0" y="219216"/>
                </a:moveTo>
                <a:lnTo>
                  <a:pt x="438305" y="219216"/>
                </a:lnTo>
                <a:lnTo>
                  <a:pt x="438305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2" name="object 72"/>
          <p:cNvSpPr/>
          <p:nvPr/>
        </p:nvSpPr>
        <p:spPr>
          <a:xfrm>
            <a:off x="3850385" y="3313077"/>
            <a:ext cx="471964" cy="164783"/>
          </a:xfrm>
          <a:custGeom>
            <a:avLst/>
            <a:gdLst/>
            <a:ahLst/>
            <a:cxnLst/>
            <a:rect l="l" t="t" r="r" b="b"/>
            <a:pathLst>
              <a:path w="629285" h="219710">
                <a:moveTo>
                  <a:pt x="0" y="219216"/>
                </a:moveTo>
                <a:lnTo>
                  <a:pt x="628763" y="219216"/>
                </a:lnTo>
                <a:lnTo>
                  <a:pt x="628763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3" name="object 73"/>
          <p:cNvSpPr/>
          <p:nvPr/>
        </p:nvSpPr>
        <p:spPr>
          <a:xfrm>
            <a:off x="4007654" y="3606077"/>
            <a:ext cx="329088" cy="171450"/>
          </a:xfrm>
          <a:custGeom>
            <a:avLst/>
            <a:gdLst/>
            <a:ahLst/>
            <a:cxnLst/>
            <a:rect l="l" t="t" r="r" b="b"/>
            <a:pathLst>
              <a:path w="438785" h="228600">
                <a:moveTo>
                  <a:pt x="0" y="228390"/>
                </a:moveTo>
                <a:lnTo>
                  <a:pt x="438305" y="228390"/>
                </a:lnTo>
                <a:lnTo>
                  <a:pt x="43830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4" name="object 74"/>
          <p:cNvSpPr/>
          <p:nvPr/>
        </p:nvSpPr>
        <p:spPr>
          <a:xfrm>
            <a:off x="3922043" y="3905958"/>
            <a:ext cx="307657" cy="164783"/>
          </a:xfrm>
          <a:custGeom>
            <a:avLst/>
            <a:gdLst/>
            <a:ahLst/>
            <a:cxnLst/>
            <a:rect l="l" t="t" r="r" b="b"/>
            <a:pathLst>
              <a:path w="410210" h="219710">
                <a:moveTo>
                  <a:pt x="0" y="219216"/>
                </a:moveTo>
                <a:lnTo>
                  <a:pt x="409610" y="219216"/>
                </a:lnTo>
                <a:lnTo>
                  <a:pt x="409610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5" name="object 75"/>
          <p:cNvSpPr/>
          <p:nvPr/>
        </p:nvSpPr>
        <p:spPr>
          <a:xfrm>
            <a:off x="3725515" y="2366450"/>
            <a:ext cx="0" cy="1764983"/>
          </a:xfrm>
          <a:custGeom>
            <a:avLst/>
            <a:gdLst/>
            <a:ahLst/>
            <a:cxnLst/>
            <a:rect l="l" t="t" r="r" b="b"/>
            <a:pathLst>
              <a:path h="2353310">
                <a:moveTo>
                  <a:pt x="0" y="0"/>
                </a:moveTo>
                <a:lnTo>
                  <a:pt x="0" y="2352878"/>
                </a:lnTo>
              </a:path>
            </a:pathLst>
          </a:custGeom>
          <a:ln w="94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6" name="object 76"/>
          <p:cNvSpPr/>
          <p:nvPr/>
        </p:nvSpPr>
        <p:spPr>
          <a:xfrm>
            <a:off x="3971925" y="2427256"/>
            <a:ext cx="357188" cy="0"/>
          </a:xfrm>
          <a:custGeom>
            <a:avLst/>
            <a:gdLst/>
            <a:ahLst/>
            <a:cxnLst/>
            <a:rect l="l" t="t" r="r" b="b"/>
            <a:pathLst>
              <a:path w="476250">
                <a:moveTo>
                  <a:pt x="0" y="0"/>
                </a:moveTo>
                <a:lnTo>
                  <a:pt x="4762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7" name="object 77"/>
          <p:cNvSpPr/>
          <p:nvPr/>
        </p:nvSpPr>
        <p:spPr>
          <a:xfrm>
            <a:off x="3850481" y="3313081"/>
            <a:ext cx="471488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6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8" name="object 78"/>
          <p:cNvSpPr/>
          <p:nvPr/>
        </p:nvSpPr>
        <p:spPr>
          <a:xfrm>
            <a:off x="3725514" y="2891600"/>
            <a:ext cx="310991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2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9" name="object 79"/>
          <p:cNvSpPr/>
          <p:nvPr/>
        </p:nvSpPr>
        <p:spPr>
          <a:xfrm>
            <a:off x="3725513" y="2591563"/>
            <a:ext cx="246698" cy="0"/>
          </a:xfrm>
          <a:custGeom>
            <a:avLst/>
            <a:gdLst/>
            <a:ahLst/>
            <a:cxnLst/>
            <a:rect l="l" t="t" r="r" b="b"/>
            <a:pathLst>
              <a:path w="328929">
                <a:moveTo>
                  <a:pt x="0" y="0"/>
                </a:moveTo>
                <a:lnTo>
                  <a:pt x="3285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0" name="object 80"/>
          <p:cNvSpPr/>
          <p:nvPr/>
        </p:nvSpPr>
        <p:spPr>
          <a:xfrm>
            <a:off x="3725514" y="3477388"/>
            <a:ext cx="125254" cy="0"/>
          </a:xfrm>
          <a:custGeom>
            <a:avLst/>
            <a:gdLst/>
            <a:ahLst/>
            <a:cxnLst/>
            <a:rect l="l" t="t" r="r" b="b"/>
            <a:pathLst>
              <a:path w="167004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1" name="object 81"/>
          <p:cNvSpPr/>
          <p:nvPr/>
        </p:nvSpPr>
        <p:spPr>
          <a:xfrm>
            <a:off x="4464844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2" name="object 82"/>
          <p:cNvSpPr/>
          <p:nvPr/>
        </p:nvSpPr>
        <p:spPr>
          <a:xfrm>
            <a:off x="3725514" y="3906013"/>
            <a:ext cx="196691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18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3" name="object 83"/>
          <p:cNvSpPr/>
          <p:nvPr/>
        </p:nvSpPr>
        <p:spPr>
          <a:xfrm>
            <a:off x="3725514" y="2720150"/>
            <a:ext cx="310991" cy="0"/>
          </a:xfrm>
          <a:custGeom>
            <a:avLst/>
            <a:gdLst/>
            <a:ahLst/>
            <a:cxnLst/>
            <a:rect l="l" t="t" r="r" b="b"/>
            <a:pathLst>
              <a:path w="414654">
                <a:moveTo>
                  <a:pt x="0" y="0"/>
                </a:moveTo>
                <a:lnTo>
                  <a:pt x="4142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4" name="object 84"/>
          <p:cNvSpPr/>
          <p:nvPr/>
        </p:nvSpPr>
        <p:spPr>
          <a:xfrm>
            <a:off x="3850481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5" name="object 85"/>
          <p:cNvSpPr/>
          <p:nvPr/>
        </p:nvSpPr>
        <p:spPr>
          <a:xfrm>
            <a:off x="3725514" y="3184494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6" name="object 86"/>
          <p:cNvSpPr/>
          <p:nvPr/>
        </p:nvSpPr>
        <p:spPr>
          <a:xfrm>
            <a:off x="4336256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7" name="object 87"/>
          <p:cNvSpPr/>
          <p:nvPr/>
        </p:nvSpPr>
        <p:spPr>
          <a:xfrm>
            <a:off x="4007644" y="3184494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8" name="object 88"/>
          <p:cNvSpPr/>
          <p:nvPr/>
        </p:nvSpPr>
        <p:spPr>
          <a:xfrm>
            <a:off x="3921919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89" name="object 89"/>
          <p:cNvSpPr/>
          <p:nvPr/>
        </p:nvSpPr>
        <p:spPr>
          <a:xfrm>
            <a:off x="4336256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0" name="object 90"/>
          <p:cNvSpPr/>
          <p:nvPr/>
        </p:nvSpPr>
        <p:spPr>
          <a:xfrm>
            <a:off x="4036219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1" name="object 91"/>
          <p:cNvSpPr/>
          <p:nvPr/>
        </p:nvSpPr>
        <p:spPr>
          <a:xfrm>
            <a:off x="3921919" y="4070319"/>
            <a:ext cx="307181" cy="0"/>
          </a:xfrm>
          <a:custGeom>
            <a:avLst/>
            <a:gdLst/>
            <a:ahLst/>
            <a:cxnLst/>
            <a:rect l="l" t="t" r="r" b="b"/>
            <a:pathLst>
              <a:path w="409575">
                <a:moveTo>
                  <a:pt x="0" y="0"/>
                </a:moveTo>
                <a:lnTo>
                  <a:pt x="4095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2" name="object 92"/>
          <p:cNvSpPr/>
          <p:nvPr/>
        </p:nvSpPr>
        <p:spPr>
          <a:xfrm>
            <a:off x="4007644" y="3605975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3" name="object 93"/>
          <p:cNvSpPr/>
          <p:nvPr/>
        </p:nvSpPr>
        <p:spPr>
          <a:xfrm>
            <a:off x="4229100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4" name="object 94"/>
          <p:cNvSpPr/>
          <p:nvPr/>
        </p:nvSpPr>
        <p:spPr>
          <a:xfrm>
            <a:off x="3725514" y="4070319"/>
            <a:ext cx="196691" cy="0"/>
          </a:xfrm>
          <a:custGeom>
            <a:avLst/>
            <a:gdLst/>
            <a:ahLst/>
            <a:cxnLst/>
            <a:rect l="l" t="t" r="r" b="b"/>
            <a:pathLst>
              <a:path w="262254">
                <a:moveTo>
                  <a:pt x="0" y="0"/>
                </a:moveTo>
                <a:lnTo>
                  <a:pt x="2618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5" name="object 95"/>
          <p:cNvSpPr/>
          <p:nvPr/>
        </p:nvSpPr>
        <p:spPr>
          <a:xfrm>
            <a:off x="3725514" y="3605975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6" name="object 96"/>
          <p:cNvSpPr/>
          <p:nvPr/>
        </p:nvSpPr>
        <p:spPr>
          <a:xfrm>
            <a:off x="3725514" y="3313081"/>
            <a:ext cx="125254" cy="0"/>
          </a:xfrm>
          <a:custGeom>
            <a:avLst/>
            <a:gdLst/>
            <a:ahLst/>
            <a:cxnLst/>
            <a:rect l="l" t="t" r="r" b="b"/>
            <a:pathLst>
              <a:path w="167004">
                <a:moveTo>
                  <a:pt x="0" y="0"/>
                </a:moveTo>
                <a:lnTo>
                  <a:pt x="1666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7" name="object 97"/>
          <p:cNvSpPr/>
          <p:nvPr/>
        </p:nvSpPr>
        <p:spPr>
          <a:xfrm>
            <a:off x="3725514" y="3020188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8" name="object 98"/>
          <p:cNvSpPr/>
          <p:nvPr/>
        </p:nvSpPr>
        <p:spPr>
          <a:xfrm>
            <a:off x="4007644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99" name="object 99"/>
          <p:cNvSpPr/>
          <p:nvPr/>
        </p:nvSpPr>
        <p:spPr>
          <a:xfrm>
            <a:off x="4007644" y="3020188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0" name="object 100"/>
          <p:cNvSpPr/>
          <p:nvPr/>
        </p:nvSpPr>
        <p:spPr>
          <a:xfrm>
            <a:off x="3921919" y="3906013"/>
            <a:ext cx="307181" cy="0"/>
          </a:xfrm>
          <a:custGeom>
            <a:avLst/>
            <a:gdLst/>
            <a:ahLst/>
            <a:cxnLst/>
            <a:rect l="l" t="t" r="r" b="b"/>
            <a:pathLst>
              <a:path w="409575">
                <a:moveTo>
                  <a:pt x="0" y="0"/>
                </a:moveTo>
                <a:lnTo>
                  <a:pt x="4095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1" name="object 101"/>
          <p:cNvSpPr/>
          <p:nvPr/>
        </p:nvSpPr>
        <p:spPr>
          <a:xfrm>
            <a:off x="4007644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2" name="object 102"/>
          <p:cNvSpPr/>
          <p:nvPr/>
        </p:nvSpPr>
        <p:spPr>
          <a:xfrm>
            <a:off x="3725514" y="3777425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3" name="object 103"/>
          <p:cNvSpPr/>
          <p:nvPr/>
        </p:nvSpPr>
        <p:spPr>
          <a:xfrm>
            <a:off x="3850481" y="3477388"/>
            <a:ext cx="471488" cy="0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6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4" name="object 104"/>
          <p:cNvSpPr/>
          <p:nvPr/>
        </p:nvSpPr>
        <p:spPr>
          <a:xfrm>
            <a:off x="4321969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5" name="object 105"/>
          <p:cNvSpPr/>
          <p:nvPr/>
        </p:nvSpPr>
        <p:spPr>
          <a:xfrm>
            <a:off x="4036219" y="2891600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6" name="object 106"/>
          <p:cNvSpPr/>
          <p:nvPr/>
        </p:nvSpPr>
        <p:spPr>
          <a:xfrm>
            <a:off x="4036219" y="2720150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7" name="object 107"/>
          <p:cNvSpPr/>
          <p:nvPr/>
        </p:nvSpPr>
        <p:spPr>
          <a:xfrm>
            <a:off x="4007644" y="3777425"/>
            <a:ext cx="328613" cy="0"/>
          </a:xfrm>
          <a:custGeom>
            <a:avLst/>
            <a:gdLst/>
            <a:ahLst/>
            <a:cxnLst/>
            <a:rect l="l" t="t" r="r" b="b"/>
            <a:pathLst>
              <a:path w="438150">
                <a:moveTo>
                  <a:pt x="0" y="0"/>
                </a:moveTo>
                <a:lnTo>
                  <a:pt x="4381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8" name="object 108"/>
          <p:cNvSpPr/>
          <p:nvPr/>
        </p:nvSpPr>
        <p:spPr>
          <a:xfrm>
            <a:off x="4329113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09" name="object 109"/>
          <p:cNvSpPr/>
          <p:nvPr/>
        </p:nvSpPr>
        <p:spPr>
          <a:xfrm>
            <a:off x="3725513" y="2427256"/>
            <a:ext cx="246698" cy="0"/>
          </a:xfrm>
          <a:custGeom>
            <a:avLst/>
            <a:gdLst/>
            <a:ahLst/>
            <a:cxnLst/>
            <a:rect l="l" t="t" r="r" b="b"/>
            <a:pathLst>
              <a:path w="328929">
                <a:moveTo>
                  <a:pt x="0" y="0"/>
                </a:moveTo>
                <a:lnTo>
                  <a:pt x="3285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0" name="object 110"/>
          <p:cNvSpPr/>
          <p:nvPr/>
        </p:nvSpPr>
        <p:spPr>
          <a:xfrm>
            <a:off x="3971925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1" name="object 111"/>
          <p:cNvSpPr/>
          <p:nvPr/>
        </p:nvSpPr>
        <p:spPr>
          <a:xfrm>
            <a:off x="3971925" y="2591563"/>
            <a:ext cx="357188" cy="0"/>
          </a:xfrm>
          <a:custGeom>
            <a:avLst/>
            <a:gdLst/>
            <a:ahLst/>
            <a:cxnLst/>
            <a:rect l="l" t="t" r="r" b="b"/>
            <a:pathLst>
              <a:path w="476250">
                <a:moveTo>
                  <a:pt x="0" y="0"/>
                </a:moveTo>
                <a:lnTo>
                  <a:pt x="4762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12" name="object 112"/>
          <p:cNvSpPr txBox="1"/>
          <p:nvPr/>
        </p:nvSpPr>
        <p:spPr>
          <a:xfrm>
            <a:off x="4239196" y="3923538"/>
            <a:ext cx="150399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>
              <a:tabLst>
                <a:tab pos="1295400" algn="l"/>
              </a:tabLst>
            </a:pP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55%	40%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753956" y="3627121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474939" y="274101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81%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339113" y="244449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346257" y="30375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4346257" y="3627121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67%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4332064" y="333043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65%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6557988" y="2427232"/>
            <a:ext cx="300514" cy="164783"/>
          </a:xfrm>
          <a:custGeom>
            <a:avLst/>
            <a:gdLst/>
            <a:ahLst/>
            <a:cxnLst/>
            <a:rect l="l" t="t" r="r" b="b"/>
            <a:pathLst>
              <a:path w="400684" h="219710">
                <a:moveTo>
                  <a:pt x="0" y="219216"/>
                </a:moveTo>
                <a:lnTo>
                  <a:pt x="400150" y="219216"/>
                </a:lnTo>
                <a:lnTo>
                  <a:pt x="400150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0" name="object 120"/>
          <p:cNvSpPr/>
          <p:nvPr/>
        </p:nvSpPr>
        <p:spPr>
          <a:xfrm>
            <a:off x="6557987" y="2720233"/>
            <a:ext cx="285750" cy="171450"/>
          </a:xfrm>
          <a:custGeom>
            <a:avLst/>
            <a:gdLst/>
            <a:ahLst/>
            <a:cxnLst/>
            <a:rect l="l" t="t" r="r" b="b"/>
            <a:pathLst>
              <a:path w="381000" h="228600">
                <a:moveTo>
                  <a:pt x="0" y="228390"/>
                </a:moveTo>
                <a:lnTo>
                  <a:pt x="380915" y="228390"/>
                </a:lnTo>
                <a:lnTo>
                  <a:pt x="38091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1" name="object 121"/>
          <p:cNvSpPr/>
          <p:nvPr/>
        </p:nvSpPr>
        <p:spPr>
          <a:xfrm>
            <a:off x="6557988" y="3020067"/>
            <a:ext cx="321469" cy="164783"/>
          </a:xfrm>
          <a:custGeom>
            <a:avLst/>
            <a:gdLst/>
            <a:ahLst/>
            <a:cxnLst/>
            <a:rect l="l" t="t" r="r" b="b"/>
            <a:pathLst>
              <a:path w="428625" h="219710">
                <a:moveTo>
                  <a:pt x="0" y="219216"/>
                </a:moveTo>
                <a:lnTo>
                  <a:pt x="428530" y="219216"/>
                </a:lnTo>
                <a:lnTo>
                  <a:pt x="428530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2" name="object 122"/>
          <p:cNvSpPr/>
          <p:nvPr/>
        </p:nvSpPr>
        <p:spPr>
          <a:xfrm>
            <a:off x="6557987" y="3313077"/>
            <a:ext cx="507683" cy="164783"/>
          </a:xfrm>
          <a:custGeom>
            <a:avLst/>
            <a:gdLst/>
            <a:ahLst/>
            <a:cxnLst/>
            <a:rect l="l" t="t" r="r" b="b"/>
            <a:pathLst>
              <a:path w="676909" h="219710">
                <a:moveTo>
                  <a:pt x="0" y="219216"/>
                </a:moveTo>
                <a:lnTo>
                  <a:pt x="676377" y="219216"/>
                </a:lnTo>
                <a:lnTo>
                  <a:pt x="676377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3" name="object 123"/>
          <p:cNvSpPr/>
          <p:nvPr/>
        </p:nvSpPr>
        <p:spPr>
          <a:xfrm>
            <a:off x="6557988" y="3606077"/>
            <a:ext cx="336232" cy="171450"/>
          </a:xfrm>
          <a:custGeom>
            <a:avLst/>
            <a:gdLst/>
            <a:ahLst/>
            <a:cxnLst/>
            <a:rect l="l" t="t" r="r" b="b"/>
            <a:pathLst>
              <a:path w="448309" h="228600">
                <a:moveTo>
                  <a:pt x="0" y="228390"/>
                </a:moveTo>
                <a:lnTo>
                  <a:pt x="447765" y="228390"/>
                </a:lnTo>
                <a:lnTo>
                  <a:pt x="44776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4" name="object 124"/>
          <p:cNvSpPr/>
          <p:nvPr/>
        </p:nvSpPr>
        <p:spPr>
          <a:xfrm>
            <a:off x="6557987" y="3905958"/>
            <a:ext cx="71438" cy="164783"/>
          </a:xfrm>
          <a:custGeom>
            <a:avLst/>
            <a:gdLst/>
            <a:ahLst/>
            <a:cxnLst/>
            <a:rect l="l" t="t" r="r" b="b"/>
            <a:pathLst>
              <a:path w="95250" h="219710">
                <a:moveTo>
                  <a:pt x="0" y="219216"/>
                </a:moveTo>
                <a:lnTo>
                  <a:pt x="95228" y="219216"/>
                </a:lnTo>
                <a:lnTo>
                  <a:pt x="95228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5" name="object 125"/>
          <p:cNvSpPr/>
          <p:nvPr/>
        </p:nvSpPr>
        <p:spPr>
          <a:xfrm>
            <a:off x="6858100" y="2427232"/>
            <a:ext cx="242888" cy="164783"/>
          </a:xfrm>
          <a:custGeom>
            <a:avLst/>
            <a:gdLst/>
            <a:ahLst/>
            <a:cxnLst/>
            <a:rect l="l" t="t" r="r" b="b"/>
            <a:pathLst>
              <a:path w="323850" h="219710">
                <a:moveTo>
                  <a:pt x="0" y="219216"/>
                </a:moveTo>
                <a:lnTo>
                  <a:pt x="323841" y="219216"/>
                </a:lnTo>
                <a:lnTo>
                  <a:pt x="323841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6" name="object 126"/>
          <p:cNvSpPr/>
          <p:nvPr/>
        </p:nvSpPr>
        <p:spPr>
          <a:xfrm>
            <a:off x="6843674" y="2720233"/>
            <a:ext cx="343376" cy="171450"/>
          </a:xfrm>
          <a:custGeom>
            <a:avLst/>
            <a:gdLst/>
            <a:ahLst/>
            <a:cxnLst/>
            <a:rect l="l" t="t" r="r" b="b"/>
            <a:pathLst>
              <a:path w="457834" h="228600">
                <a:moveTo>
                  <a:pt x="0" y="228390"/>
                </a:moveTo>
                <a:lnTo>
                  <a:pt x="457225" y="228390"/>
                </a:lnTo>
                <a:lnTo>
                  <a:pt x="45722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7" name="object 127"/>
          <p:cNvSpPr/>
          <p:nvPr/>
        </p:nvSpPr>
        <p:spPr>
          <a:xfrm>
            <a:off x="6879385" y="3020067"/>
            <a:ext cx="207169" cy="164783"/>
          </a:xfrm>
          <a:custGeom>
            <a:avLst/>
            <a:gdLst/>
            <a:ahLst/>
            <a:cxnLst/>
            <a:rect l="l" t="t" r="r" b="b"/>
            <a:pathLst>
              <a:path w="276225" h="219710">
                <a:moveTo>
                  <a:pt x="0" y="219216"/>
                </a:moveTo>
                <a:lnTo>
                  <a:pt x="276227" y="219216"/>
                </a:lnTo>
                <a:lnTo>
                  <a:pt x="276227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8" name="object 128"/>
          <p:cNvSpPr/>
          <p:nvPr/>
        </p:nvSpPr>
        <p:spPr>
          <a:xfrm>
            <a:off x="7065271" y="3313077"/>
            <a:ext cx="285750" cy="164783"/>
          </a:xfrm>
          <a:custGeom>
            <a:avLst/>
            <a:gdLst/>
            <a:ahLst/>
            <a:cxnLst/>
            <a:rect l="l" t="t" r="r" b="b"/>
            <a:pathLst>
              <a:path w="381000" h="219710">
                <a:moveTo>
                  <a:pt x="0" y="219216"/>
                </a:moveTo>
                <a:lnTo>
                  <a:pt x="380915" y="219216"/>
                </a:lnTo>
                <a:lnTo>
                  <a:pt x="380915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29" name="object 129"/>
          <p:cNvSpPr/>
          <p:nvPr/>
        </p:nvSpPr>
        <p:spPr>
          <a:xfrm>
            <a:off x="6893812" y="3606077"/>
            <a:ext cx="292894" cy="171450"/>
          </a:xfrm>
          <a:custGeom>
            <a:avLst/>
            <a:gdLst/>
            <a:ahLst/>
            <a:cxnLst/>
            <a:rect l="l" t="t" r="r" b="b"/>
            <a:pathLst>
              <a:path w="390525" h="228600">
                <a:moveTo>
                  <a:pt x="0" y="228390"/>
                </a:moveTo>
                <a:lnTo>
                  <a:pt x="390375" y="228390"/>
                </a:lnTo>
                <a:lnTo>
                  <a:pt x="390375" y="0"/>
                </a:lnTo>
                <a:lnTo>
                  <a:pt x="0" y="0"/>
                </a:lnTo>
                <a:lnTo>
                  <a:pt x="0" y="228390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0" name="object 130"/>
          <p:cNvSpPr/>
          <p:nvPr/>
        </p:nvSpPr>
        <p:spPr>
          <a:xfrm>
            <a:off x="6629409" y="3905958"/>
            <a:ext cx="121920" cy="164783"/>
          </a:xfrm>
          <a:custGeom>
            <a:avLst/>
            <a:gdLst/>
            <a:ahLst/>
            <a:cxnLst/>
            <a:rect l="l" t="t" r="r" b="b"/>
            <a:pathLst>
              <a:path w="162559" h="219710">
                <a:moveTo>
                  <a:pt x="0" y="219216"/>
                </a:moveTo>
                <a:lnTo>
                  <a:pt x="162078" y="219216"/>
                </a:lnTo>
                <a:lnTo>
                  <a:pt x="162078" y="0"/>
                </a:lnTo>
                <a:lnTo>
                  <a:pt x="0" y="0"/>
                </a:lnTo>
                <a:lnTo>
                  <a:pt x="0" y="219216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1" name="object 131"/>
          <p:cNvSpPr/>
          <p:nvPr/>
        </p:nvSpPr>
        <p:spPr>
          <a:xfrm>
            <a:off x="6561535" y="2366450"/>
            <a:ext cx="0" cy="1764983"/>
          </a:xfrm>
          <a:custGeom>
            <a:avLst/>
            <a:gdLst/>
            <a:ahLst/>
            <a:cxnLst/>
            <a:rect l="l" t="t" r="r" b="b"/>
            <a:pathLst>
              <a:path h="2353310">
                <a:moveTo>
                  <a:pt x="0" y="0"/>
                </a:moveTo>
                <a:lnTo>
                  <a:pt x="0" y="2352878"/>
                </a:lnTo>
              </a:path>
            </a:pathLst>
          </a:custGeom>
          <a:ln w="94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2" name="object 132"/>
          <p:cNvSpPr/>
          <p:nvPr/>
        </p:nvSpPr>
        <p:spPr>
          <a:xfrm>
            <a:off x="6750844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3" name="object 133"/>
          <p:cNvSpPr/>
          <p:nvPr/>
        </p:nvSpPr>
        <p:spPr>
          <a:xfrm>
            <a:off x="6561582" y="3906013"/>
            <a:ext cx="68104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4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4" name="object 134"/>
          <p:cNvSpPr/>
          <p:nvPr/>
        </p:nvSpPr>
        <p:spPr>
          <a:xfrm>
            <a:off x="6893719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5" name="object 135"/>
          <p:cNvSpPr/>
          <p:nvPr/>
        </p:nvSpPr>
        <p:spPr>
          <a:xfrm>
            <a:off x="6561582" y="3605975"/>
            <a:ext cx="332423" cy="0"/>
          </a:xfrm>
          <a:custGeom>
            <a:avLst/>
            <a:gdLst/>
            <a:ahLst/>
            <a:cxnLst/>
            <a:rect l="l" t="t" r="r" b="b"/>
            <a:pathLst>
              <a:path w="443229">
                <a:moveTo>
                  <a:pt x="0" y="0"/>
                </a:moveTo>
                <a:lnTo>
                  <a:pt x="4428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6" name="object 136"/>
          <p:cNvSpPr/>
          <p:nvPr/>
        </p:nvSpPr>
        <p:spPr>
          <a:xfrm>
            <a:off x="6561582" y="3184494"/>
            <a:ext cx="318135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7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7" name="object 137"/>
          <p:cNvSpPr/>
          <p:nvPr/>
        </p:nvSpPr>
        <p:spPr>
          <a:xfrm>
            <a:off x="6893719" y="3777425"/>
            <a:ext cx="292894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5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8" name="object 138"/>
          <p:cNvSpPr/>
          <p:nvPr/>
        </p:nvSpPr>
        <p:spPr>
          <a:xfrm>
            <a:off x="7100888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39" name="object 139"/>
          <p:cNvSpPr/>
          <p:nvPr/>
        </p:nvSpPr>
        <p:spPr>
          <a:xfrm>
            <a:off x="6843713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0" name="object 140"/>
          <p:cNvSpPr/>
          <p:nvPr/>
        </p:nvSpPr>
        <p:spPr>
          <a:xfrm>
            <a:off x="6561583" y="2720150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1" name="object 141"/>
          <p:cNvSpPr/>
          <p:nvPr/>
        </p:nvSpPr>
        <p:spPr>
          <a:xfrm>
            <a:off x="6629400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2" name="object 142"/>
          <p:cNvSpPr/>
          <p:nvPr/>
        </p:nvSpPr>
        <p:spPr>
          <a:xfrm>
            <a:off x="6561582" y="3313081"/>
            <a:ext cx="503873" cy="0"/>
          </a:xfrm>
          <a:custGeom>
            <a:avLst/>
            <a:gdLst/>
            <a:ahLst/>
            <a:cxnLst/>
            <a:rect l="l" t="t" r="r" b="b"/>
            <a:pathLst>
              <a:path w="671829">
                <a:moveTo>
                  <a:pt x="0" y="0"/>
                </a:moveTo>
                <a:lnTo>
                  <a:pt x="6714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3" name="object 143"/>
          <p:cNvSpPr/>
          <p:nvPr/>
        </p:nvSpPr>
        <p:spPr>
          <a:xfrm>
            <a:off x="6561582" y="3477388"/>
            <a:ext cx="503873" cy="0"/>
          </a:xfrm>
          <a:custGeom>
            <a:avLst/>
            <a:gdLst/>
            <a:ahLst/>
            <a:cxnLst/>
            <a:rect l="l" t="t" r="r" b="b"/>
            <a:pathLst>
              <a:path w="671829">
                <a:moveTo>
                  <a:pt x="0" y="0"/>
                </a:moveTo>
                <a:lnTo>
                  <a:pt x="6714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4" name="object 144"/>
          <p:cNvSpPr/>
          <p:nvPr/>
        </p:nvSpPr>
        <p:spPr>
          <a:xfrm>
            <a:off x="6858000" y="2591563"/>
            <a:ext cx="242888" cy="0"/>
          </a:xfrm>
          <a:custGeom>
            <a:avLst/>
            <a:gdLst/>
            <a:ahLst/>
            <a:cxnLst/>
            <a:rect l="l" t="t" r="r" b="b"/>
            <a:pathLst>
              <a:path w="323850">
                <a:moveTo>
                  <a:pt x="0" y="0"/>
                </a:moveTo>
                <a:lnTo>
                  <a:pt x="3238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5" name="object 145"/>
          <p:cNvSpPr/>
          <p:nvPr/>
        </p:nvSpPr>
        <p:spPr>
          <a:xfrm>
            <a:off x="7065169" y="3477388"/>
            <a:ext cx="28575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6" name="object 146"/>
          <p:cNvSpPr/>
          <p:nvPr/>
        </p:nvSpPr>
        <p:spPr>
          <a:xfrm>
            <a:off x="6561583" y="2891600"/>
            <a:ext cx="282416" cy="0"/>
          </a:xfrm>
          <a:custGeom>
            <a:avLst/>
            <a:gdLst/>
            <a:ahLst/>
            <a:cxnLst/>
            <a:rect l="l" t="t" r="r" b="b"/>
            <a:pathLst>
              <a:path w="376554">
                <a:moveTo>
                  <a:pt x="0" y="0"/>
                </a:moveTo>
                <a:lnTo>
                  <a:pt x="37617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7" name="object 147"/>
          <p:cNvSpPr/>
          <p:nvPr/>
        </p:nvSpPr>
        <p:spPr>
          <a:xfrm>
            <a:off x="6893719" y="3605975"/>
            <a:ext cx="292894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5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8" name="object 148"/>
          <p:cNvSpPr/>
          <p:nvPr/>
        </p:nvSpPr>
        <p:spPr>
          <a:xfrm>
            <a:off x="6561582" y="2591563"/>
            <a:ext cx="296704" cy="0"/>
          </a:xfrm>
          <a:custGeom>
            <a:avLst/>
            <a:gdLst/>
            <a:ahLst/>
            <a:cxnLst/>
            <a:rect l="l" t="t" r="r" b="b"/>
            <a:pathLst>
              <a:path w="395604">
                <a:moveTo>
                  <a:pt x="0" y="0"/>
                </a:moveTo>
                <a:lnTo>
                  <a:pt x="3952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49" name="object 149"/>
          <p:cNvSpPr/>
          <p:nvPr/>
        </p:nvSpPr>
        <p:spPr>
          <a:xfrm>
            <a:off x="6879431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0" name="object 150"/>
          <p:cNvSpPr/>
          <p:nvPr/>
        </p:nvSpPr>
        <p:spPr>
          <a:xfrm>
            <a:off x="6561582" y="2427256"/>
            <a:ext cx="296704" cy="0"/>
          </a:xfrm>
          <a:custGeom>
            <a:avLst/>
            <a:gdLst/>
            <a:ahLst/>
            <a:cxnLst/>
            <a:rect l="l" t="t" r="r" b="b"/>
            <a:pathLst>
              <a:path w="395604">
                <a:moveTo>
                  <a:pt x="0" y="0"/>
                </a:moveTo>
                <a:lnTo>
                  <a:pt x="3952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1" name="object 151"/>
          <p:cNvSpPr/>
          <p:nvPr/>
        </p:nvSpPr>
        <p:spPr>
          <a:xfrm>
            <a:off x="7186613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2" name="object 152"/>
          <p:cNvSpPr/>
          <p:nvPr/>
        </p:nvSpPr>
        <p:spPr>
          <a:xfrm>
            <a:off x="6879432" y="3020188"/>
            <a:ext cx="207169" cy="0"/>
          </a:xfrm>
          <a:custGeom>
            <a:avLst/>
            <a:gdLst/>
            <a:ahLst/>
            <a:cxnLst/>
            <a:rect l="l" t="t" r="r" b="b"/>
            <a:pathLst>
              <a:path w="276225">
                <a:moveTo>
                  <a:pt x="0" y="0"/>
                </a:moveTo>
                <a:lnTo>
                  <a:pt x="2762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3" name="object 153"/>
          <p:cNvSpPr/>
          <p:nvPr/>
        </p:nvSpPr>
        <p:spPr>
          <a:xfrm>
            <a:off x="6879432" y="3184494"/>
            <a:ext cx="207169" cy="0"/>
          </a:xfrm>
          <a:custGeom>
            <a:avLst/>
            <a:gdLst/>
            <a:ahLst/>
            <a:cxnLst/>
            <a:rect l="l" t="t" r="r" b="b"/>
            <a:pathLst>
              <a:path w="276225">
                <a:moveTo>
                  <a:pt x="0" y="0"/>
                </a:moveTo>
                <a:lnTo>
                  <a:pt x="2762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4" name="object 154"/>
          <p:cNvSpPr/>
          <p:nvPr/>
        </p:nvSpPr>
        <p:spPr>
          <a:xfrm>
            <a:off x="7350919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5" name="object 155"/>
          <p:cNvSpPr/>
          <p:nvPr/>
        </p:nvSpPr>
        <p:spPr>
          <a:xfrm>
            <a:off x="7186613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6" name="object 156"/>
          <p:cNvSpPr/>
          <p:nvPr/>
        </p:nvSpPr>
        <p:spPr>
          <a:xfrm>
            <a:off x="6561582" y="3020188"/>
            <a:ext cx="318135" cy="0"/>
          </a:xfrm>
          <a:custGeom>
            <a:avLst/>
            <a:gdLst/>
            <a:ahLst/>
            <a:cxnLst/>
            <a:rect l="l" t="t" r="r" b="b"/>
            <a:pathLst>
              <a:path w="424179">
                <a:moveTo>
                  <a:pt x="0" y="0"/>
                </a:moveTo>
                <a:lnTo>
                  <a:pt x="42379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7" name="object 157"/>
          <p:cNvSpPr/>
          <p:nvPr/>
        </p:nvSpPr>
        <p:spPr>
          <a:xfrm>
            <a:off x="6843713" y="2720150"/>
            <a:ext cx="3429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8" name="object 158"/>
          <p:cNvSpPr/>
          <p:nvPr/>
        </p:nvSpPr>
        <p:spPr>
          <a:xfrm>
            <a:off x="6843713" y="2891600"/>
            <a:ext cx="3429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59" name="object 159"/>
          <p:cNvSpPr/>
          <p:nvPr/>
        </p:nvSpPr>
        <p:spPr>
          <a:xfrm>
            <a:off x="6858000" y="2427256"/>
            <a:ext cx="242888" cy="0"/>
          </a:xfrm>
          <a:custGeom>
            <a:avLst/>
            <a:gdLst/>
            <a:ahLst/>
            <a:cxnLst/>
            <a:rect l="l" t="t" r="r" b="b"/>
            <a:pathLst>
              <a:path w="323850">
                <a:moveTo>
                  <a:pt x="0" y="0"/>
                </a:moveTo>
                <a:lnTo>
                  <a:pt x="3238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0" name="object 160"/>
          <p:cNvSpPr/>
          <p:nvPr/>
        </p:nvSpPr>
        <p:spPr>
          <a:xfrm>
            <a:off x="7065169" y="3313081"/>
            <a:ext cx="285750" cy="0"/>
          </a:xfrm>
          <a:custGeom>
            <a:avLst/>
            <a:gdLst/>
            <a:ahLst/>
            <a:cxnLst/>
            <a:rect l="l" t="t" r="r" b="b"/>
            <a:pathLst>
              <a:path w="38100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1" name="object 161"/>
          <p:cNvSpPr/>
          <p:nvPr/>
        </p:nvSpPr>
        <p:spPr>
          <a:xfrm>
            <a:off x="7086600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2" name="object 162"/>
          <p:cNvSpPr/>
          <p:nvPr/>
        </p:nvSpPr>
        <p:spPr>
          <a:xfrm>
            <a:off x="6858000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3" name="object 163"/>
          <p:cNvSpPr/>
          <p:nvPr/>
        </p:nvSpPr>
        <p:spPr>
          <a:xfrm>
            <a:off x="7065169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4" name="object 164"/>
          <p:cNvSpPr/>
          <p:nvPr/>
        </p:nvSpPr>
        <p:spPr>
          <a:xfrm>
            <a:off x="6629400" y="3906013"/>
            <a:ext cx="121444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9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5" name="object 165"/>
          <p:cNvSpPr/>
          <p:nvPr/>
        </p:nvSpPr>
        <p:spPr>
          <a:xfrm>
            <a:off x="6561582" y="4070319"/>
            <a:ext cx="68104" cy="0"/>
          </a:xfrm>
          <a:custGeom>
            <a:avLst/>
            <a:gdLst/>
            <a:ahLst/>
            <a:cxnLst/>
            <a:rect l="l" t="t" r="r" b="b"/>
            <a:pathLst>
              <a:path w="90804">
                <a:moveTo>
                  <a:pt x="0" y="0"/>
                </a:moveTo>
                <a:lnTo>
                  <a:pt x="90424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6" name="object 166"/>
          <p:cNvSpPr/>
          <p:nvPr/>
        </p:nvSpPr>
        <p:spPr>
          <a:xfrm>
            <a:off x="6629400" y="4070319"/>
            <a:ext cx="121444" cy="0"/>
          </a:xfrm>
          <a:custGeom>
            <a:avLst/>
            <a:gdLst/>
            <a:ahLst/>
            <a:cxnLst/>
            <a:rect l="l" t="t" r="r" b="b"/>
            <a:pathLst>
              <a:path w="161925">
                <a:moveTo>
                  <a:pt x="0" y="0"/>
                </a:moveTo>
                <a:lnTo>
                  <a:pt x="1619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7" name="object 167"/>
          <p:cNvSpPr/>
          <p:nvPr/>
        </p:nvSpPr>
        <p:spPr>
          <a:xfrm>
            <a:off x="6561582" y="3777425"/>
            <a:ext cx="332423" cy="0"/>
          </a:xfrm>
          <a:custGeom>
            <a:avLst/>
            <a:gdLst/>
            <a:ahLst/>
            <a:cxnLst/>
            <a:rect l="l" t="t" r="r" b="b"/>
            <a:pathLst>
              <a:path w="443229">
                <a:moveTo>
                  <a:pt x="0" y="0"/>
                </a:moveTo>
                <a:lnTo>
                  <a:pt x="442849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68" name="object 168"/>
          <p:cNvSpPr txBox="1"/>
          <p:nvPr/>
        </p:nvSpPr>
        <p:spPr>
          <a:xfrm>
            <a:off x="7197089" y="274101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68%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6761416" y="3923538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21%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0" name="object 170"/>
          <p:cNvSpPr txBox="1"/>
          <p:nvPr/>
        </p:nvSpPr>
        <p:spPr>
          <a:xfrm>
            <a:off x="7111364" y="244449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59%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1" name="object 171"/>
          <p:cNvSpPr txBox="1"/>
          <p:nvPr/>
        </p:nvSpPr>
        <p:spPr>
          <a:xfrm>
            <a:off x="7361491" y="333043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86%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2" name="object 172"/>
          <p:cNvSpPr txBox="1"/>
          <p:nvPr/>
        </p:nvSpPr>
        <p:spPr>
          <a:xfrm>
            <a:off x="7097172" y="30375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58%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7197089" y="3627121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68%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300309" y="2427251"/>
            <a:ext cx="342900" cy="164783"/>
          </a:xfrm>
          <a:custGeom>
            <a:avLst/>
            <a:gdLst/>
            <a:ahLst/>
            <a:cxnLst/>
            <a:rect l="l" t="t" r="r" b="b"/>
            <a:pathLst>
              <a:path w="457200" h="219710">
                <a:moveTo>
                  <a:pt x="0" y="219212"/>
                </a:moveTo>
                <a:lnTo>
                  <a:pt x="457211" y="219212"/>
                </a:lnTo>
                <a:lnTo>
                  <a:pt x="457211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5" name="object 175"/>
          <p:cNvSpPr/>
          <p:nvPr/>
        </p:nvSpPr>
        <p:spPr>
          <a:xfrm>
            <a:off x="2300309" y="2720245"/>
            <a:ext cx="557213" cy="171450"/>
          </a:xfrm>
          <a:custGeom>
            <a:avLst/>
            <a:gdLst/>
            <a:ahLst/>
            <a:cxnLst/>
            <a:rect l="l" t="t" r="r" b="b"/>
            <a:pathLst>
              <a:path w="742950" h="228600">
                <a:moveTo>
                  <a:pt x="0" y="228385"/>
                </a:moveTo>
                <a:lnTo>
                  <a:pt x="742889" y="228385"/>
                </a:lnTo>
                <a:lnTo>
                  <a:pt x="742889" y="0"/>
                </a:lnTo>
                <a:lnTo>
                  <a:pt x="0" y="0"/>
                </a:lnTo>
                <a:lnTo>
                  <a:pt x="0" y="22838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6" name="object 176"/>
          <p:cNvSpPr/>
          <p:nvPr/>
        </p:nvSpPr>
        <p:spPr>
          <a:xfrm>
            <a:off x="2300309" y="3020072"/>
            <a:ext cx="357188" cy="164783"/>
          </a:xfrm>
          <a:custGeom>
            <a:avLst/>
            <a:gdLst/>
            <a:ahLst/>
            <a:cxnLst/>
            <a:rect l="l" t="t" r="r" b="b"/>
            <a:pathLst>
              <a:path w="476250" h="219710">
                <a:moveTo>
                  <a:pt x="0" y="219212"/>
                </a:moveTo>
                <a:lnTo>
                  <a:pt x="476130" y="219212"/>
                </a:lnTo>
                <a:lnTo>
                  <a:pt x="476130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7" name="object 177"/>
          <p:cNvSpPr/>
          <p:nvPr/>
        </p:nvSpPr>
        <p:spPr>
          <a:xfrm>
            <a:off x="2300310" y="3313096"/>
            <a:ext cx="221456" cy="164306"/>
          </a:xfrm>
          <a:custGeom>
            <a:avLst/>
            <a:gdLst/>
            <a:ahLst/>
            <a:cxnLst/>
            <a:rect l="l" t="t" r="r" b="b"/>
            <a:pathLst>
              <a:path w="295275" h="219075">
                <a:moveTo>
                  <a:pt x="0" y="218895"/>
                </a:moveTo>
                <a:lnTo>
                  <a:pt x="295137" y="218895"/>
                </a:lnTo>
                <a:lnTo>
                  <a:pt x="295137" y="0"/>
                </a:lnTo>
                <a:lnTo>
                  <a:pt x="0" y="0"/>
                </a:lnTo>
                <a:lnTo>
                  <a:pt x="0" y="218895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8" name="object 178"/>
          <p:cNvSpPr/>
          <p:nvPr/>
        </p:nvSpPr>
        <p:spPr>
          <a:xfrm>
            <a:off x="2300310" y="3605853"/>
            <a:ext cx="321469" cy="171926"/>
          </a:xfrm>
          <a:custGeom>
            <a:avLst/>
            <a:gdLst/>
            <a:ahLst/>
            <a:cxnLst/>
            <a:rect l="l" t="t" r="r" b="b"/>
            <a:pathLst>
              <a:path w="428625" h="229235">
                <a:moveTo>
                  <a:pt x="0" y="228701"/>
                </a:moveTo>
                <a:lnTo>
                  <a:pt x="428517" y="228701"/>
                </a:lnTo>
                <a:lnTo>
                  <a:pt x="428517" y="0"/>
                </a:lnTo>
                <a:lnTo>
                  <a:pt x="0" y="0"/>
                </a:lnTo>
                <a:lnTo>
                  <a:pt x="0" y="228701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9" name="object 179"/>
          <p:cNvSpPr/>
          <p:nvPr/>
        </p:nvSpPr>
        <p:spPr>
          <a:xfrm>
            <a:off x="2300310" y="3905964"/>
            <a:ext cx="292894" cy="164783"/>
          </a:xfrm>
          <a:custGeom>
            <a:avLst/>
            <a:gdLst/>
            <a:ahLst/>
            <a:cxnLst/>
            <a:rect l="l" t="t" r="r" b="b"/>
            <a:pathLst>
              <a:path w="390525" h="219710">
                <a:moveTo>
                  <a:pt x="0" y="219212"/>
                </a:moveTo>
                <a:lnTo>
                  <a:pt x="390363" y="219212"/>
                </a:lnTo>
                <a:lnTo>
                  <a:pt x="390363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0" name="object 180"/>
          <p:cNvSpPr/>
          <p:nvPr/>
        </p:nvSpPr>
        <p:spPr>
          <a:xfrm>
            <a:off x="2643218" y="2427251"/>
            <a:ext cx="350044" cy="164783"/>
          </a:xfrm>
          <a:custGeom>
            <a:avLst/>
            <a:gdLst/>
            <a:ahLst/>
            <a:cxnLst/>
            <a:rect l="l" t="t" r="r" b="b"/>
            <a:pathLst>
              <a:path w="466725" h="219710">
                <a:moveTo>
                  <a:pt x="0" y="219212"/>
                </a:moveTo>
                <a:lnTo>
                  <a:pt x="466670" y="219212"/>
                </a:lnTo>
                <a:lnTo>
                  <a:pt x="466670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1" name="object 181"/>
          <p:cNvSpPr/>
          <p:nvPr/>
        </p:nvSpPr>
        <p:spPr>
          <a:xfrm>
            <a:off x="2857477" y="2720245"/>
            <a:ext cx="236220" cy="171450"/>
          </a:xfrm>
          <a:custGeom>
            <a:avLst/>
            <a:gdLst/>
            <a:ahLst/>
            <a:cxnLst/>
            <a:rect l="l" t="t" r="r" b="b"/>
            <a:pathLst>
              <a:path w="314960" h="228600">
                <a:moveTo>
                  <a:pt x="0" y="228385"/>
                </a:moveTo>
                <a:lnTo>
                  <a:pt x="314372" y="228385"/>
                </a:lnTo>
                <a:lnTo>
                  <a:pt x="314372" y="0"/>
                </a:lnTo>
                <a:lnTo>
                  <a:pt x="0" y="0"/>
                </a:lnTo>
                <a:lnTo>
                  <a:pt x="0" y="228385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2" name="object 182"/>
          <p:cNvSpPr/>
          <p:nvPr/>
        </p:nvSpPr>
        <p:spPr>
          <a:xfrm>
            <a:off x="2657407" y="3020072"/>
            <a:ext cx="321944" cy="164783"/>
          </a:xfrm>
          <a:custGeom>
            <a:avLst/>
            <a:gdLst/>
            <a:ahLst/>
            <a:cxnLst/>
            <a:rect l="l" t="t" r="r" b="b"/>
            <a:pathLst>
              <a:path w="429260" h="219710">
                <a:moveTo>
                  <a:pt x="0" y="219212"/>
                </a:moveTo>
                <a:lnTo>
                  <a:pt x="428832" y="219212"/>
                </a:lnTo>
                <a:lnTo>
                  <a:pt x="428832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3" name="object 183"/>
          <p:cNvSpPr/>
          <p:nvPr/>
        </p:nvSpPr>
        <p:spPr>
          <a:xfrm>
            <a:off x="2521663" y="3313096"/>
            <a:ext cx="457676" cy="164306"/>
          </a:xfrm>
          <a:custGeom>
            <a:avLst/>
            <a:gdLst/>
            <a:ahLst/>
            <a:cxnLst/>
            <a:rect l="l" t="t" r="r" b="b"/>
            <a:pathLst>
              <a:path w="610235" h="219075">
                <a:moveTo>
                  <a:pt x="0" y="218895"/>
                </a:moveTo>
                <a:lnTo>
                  <a:pt x="609825" y="218895"/>
                </a:lnTo>
                <a:lnTo>
                  <a:pt x="609825" y="0"/>
                </a:lnTo>
                <a:lnTo>
                  <a:pt x="0" y="0"/>
                </a:lnTo>
                <a:lnTo>
                  <a:pt x="0" y="218895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4" name="object 184"/>
          <p:cNvSpPr/>
          <p:nvPr/>
        </p:nvSpPr>
        <p:spPr>
          <a:xfrm>
            <a:off x="2621697" y="3605853"/>
            <a:ext cx="378619" cy="171926"/>
          </a:xfrm>
          <a:custGeom>
            <a:avLst/>
            <a:gdLst/>
            <a:ahLst/>
            <a:cxnLst/>
            <a:rect l="l" t="t" r="r" b="b"/>
            <a:pathLst>
              <a:path w="504825" h="229235">
                <a:moveTo>
                  <a:pt x="0" y="228701"/>
                </a:moveTo>
                <a:lnTo>
                  <a:pt x="504824" y="228701"/>
                </a:lnTo>
                <a:lnTo>
                  <a:pt x="504824" y="0"/>
                </a:lnTo>
                <a:lnTo>
                  <a:pt x="0" y="0"/>
                </a:lnTo>
                <a:lnTo>
                  <a:pt x="0" y="228701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5" name="object 185"/>
          <p:cNvSpPr/>
          <p:nvPr/>
        </p:nvSpPr>
        <p:spPr>
          <a:xfrm>
            <a:off x="2593083" y="3905964"/>
            <a:ext cx="350519" cy="164783"/>
          </a:xfrm>
          <a:custGeom>
            <a:avLst/>
            <a:gdLst/>
            <a:ahLst/>
            <a:cxnLst/>
            <a:rect l="l" t="t" r="r" b="b"/>
            <a:pathLst>
              <a:path w="467360" h="219710">
                <a:moveTo>
                  <a:pt x="0" y="219212"/>
                </a:moveTo>
                <a:lnTo>
                  <a:pt x="466986" y="219212"/>
                </a:lnTo>
                <a:lnTo>
                  <a:pt x="466986" y="0"/>
                </a:lnTo>
                <a:lnTo>
                  <a:pt x="0" y="0"/>
                </a:lnTo>
                <a:lnTo>
                  <a:pt x="0" y="219212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6" name="object 186"/>
          <p:cNvSpPr/>
          <p:nvPr/>
        </p:nvSpPr>
        <p:spPr>
          <a:xfrm>
            <a:off x="2303857" y="2366470"/>
            <a:ext cx="0" cy="1764506"/>
          </a:xfrm>
          <a:custGeom>
            <a:avLst/>
            <a:gdLst/>
            <a:ahLst/>
            <a:cxnLst/>
            <a:rect l="l" t="t" r="r" b="b"/>
            <a:pathLst>
              <a:path h="2352675">
                <a:moveTo>
                  <a:pt x="0" y="0"/>
                </a:moveTo>
                <a:lnTo>
                  <a:pt x="0" y="2352535"/>
                </a:lnTo>
              </a:path>
            </a:pathLst>
          </a:custGeom>
          <a:ln w="945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7" name="object 187"/>
          <p:cNvSpPr/>
          <p:nvPr/>
        </p:nvSpPr>
        <p:spPr>
          <a:xfrm>
            <a:off x="2978944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8" name="object 188"/>
          <p:cNvSpPr/>
          <p:nvPr/>
        </p:nvSpPr>
        <p:spPr>
          <a:xfrm>
            <a:off x="2657475" y="3020188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9" name="object 189"/>
          <p:cNvSpPr/>
          <p:nvPr/>
        </p:nvSpPr>
        <p:spPr>
          <a:xfrm>
            <a:off x="2300288" y="2591563"/>
            <a:ext cx="3429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0" name="object 190"/>
          <p:cNvSpPr/>
          <p:nvPr/>
        </p:nvSpPr>
        <p:spPr>
          <a:xfrm>
            <a:off x="2621756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1" name="object 191"/>
          <p:cNvSpPr/>
          <p:nvPr/>
        </p:nvSpPr>
        <p:spPr>
          <a:xfrm>
            <a:off x="2300288" y="4070319"/>
            <a:ext cx="292894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5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2" name="object 192"/>
          <p:cNvSpPr/>
          <p:nvPr/>
        </p:nvSpPr>
        <p:spPr>
          <a:xfrm>
            <a:off x="2300288" y="3313081"/>
            <a:ext cx="221456" cy="0"/>
          </a:xfrm>
          <a:custGeom>
            <a:avLst/>
            <a:gdLst/>
            <a:ahLst/>
            <a:cxnLst/>
            <a:rect l="l" t="t" r="r" b="b"/>
            <a:pathLst>
              <a:path w="295275">
                <a:moveTo>
                  <a:pt x="0" y="0"/>
                </a:moveTo>
                <a:lnTo>
                  <a:pt x="2952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3" name="object 193"/>
          <p:cNvSpPr/>
          <p:nvPr/>
        </p:nvSpPr>
        <p:spPr>
          <a:xfrm>
            <a:off x="2643188" y="2427256"/>
            <a:ext cx="350044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4" name="object 194"/>
          <p:cNvSpPr/>
          <p:nvPr/>
        </p:nvSpPr>
        <p:spPr>
          <a:xfrm>
            <a:off x="2593182" y="4070319"/>
            <a:ext cx="350044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5" name="object 195"/>
          <p:cNvSpPr/>
          <p:nvPr/>
        </p:nvSpPr>
        <p:spPr>
          <a:xfrm>
            <a:off x="2593181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6" name="object 196"/>
          <p:cNvSpPr/>
          <p:nvPr/>
        </p:nvSpPr>
        <p:spPr>
          <a:xfrm>
            <a:off x="3093244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7" name="object 197"/>
          <p:cNvSpPr/>
          <p:nvPr/>
        </p:nvSpPr>
        <p:spPr>
          <a:xfrm>
            <a:off x="2621757" y="3605975"/>
            <a:ext cx="378619" cy="0"/>
          </a:xfrm>
          <a:custGeom>
            <a:avLst/>
            <a:gdLst/>
            <a:ahLst/>
            <a:cxnLst/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8" name="object 198"/>
          <p:cNvSpPr/>
          <p:nvPr/>
        </p:nvSpPr>
        <p:spPr>
          <a:xfrm>
            <a:off x="2978944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9" name="object 199"/>
          <p:cNvSpPr/>
          <p:nvPr/>
        </p:nvSpPr>
        <p:spPr>
          <a:xfrm>
            <a:off x="2643188" y="2591563"/>
            <a:ext cx="350044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0" name="object 200"/>
          <p:cNvSpPr/>
          <p:nvPr/>
        </p:nvSpPr>
        <p:spPr>
          <a:xfrm>
            <a:off x="2300288" y="3777425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1" name="object 201"/>
          <p:cNvSpPr/>
          <p:nvPr/>
        </p:nvSpPr>
        <p:spPr>
          <a:xfrm>
            <a:off x="2593182" y="3906013"/>
            <a:ext cx="350044" cy="0"/>
          </a:xfrm>
          <a:custGeom>
            <a:avLst/>
            <a:gdLst/>
            <a:ahLst/>
            <a:cxnLst/>
            <a:rect l="l" t="t" r="r" b="b"/>
            <a:pathLst>
              <a:path w="466725">
                <a:moveTo>
                  <a:pt x="0" y="0"/>
                </a:moveTo>
                <a:lnTo>
                  <a:pt x="4667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2" name="object 202"/>
          <p:cNvSpPr/>
          <p:nvPr/>
        </p:nvSpPr>
        <p:spPr>
          <a:xfrm>
            <a:off x="2300288" y="2427256"/>
            <a:ext cx="3429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3" name="object 203"/>
          <p:cNvSpPr/>
          <p:nvPr/>
        </p:nvSpPr>
        <p:spPr>
          <a:xfrm>
            <a:off x="2300287" y="3184494"/>
            <a:ext cx="357188" cy="0"/>
          </a:xfrm>
          <a:custGeom>
            <a:avLst/>
            <a:gdLst/>
            <a:ahLst/>
            <a:cxnLst/>
            <a:rect l="l" t="t" r="r" b="b"/>
            <a:pathLst>
              <a:path w="476250">
                <a:moveTo>
                  <a:pt x="0" y="0"/>
                </a:moveTo>
                <a:lnTo>
                  <a:pt x="4762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4" name="object 204"/>
          <p:cNvSpPr/>
          <p:nvPr/>
        </p:nvSpPr>
        <p:spPr>
          <a:xfrm>
            <a:off x="2657475" y="3020188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5" name="object 205"/>
          <p:cNvSpPr/>
          <p:nvPr/>
        </p:nvSpPr>
        <p:spPr>
          <a:xfrm>
            <a:off x="2300287" y="3020188"/>
            <a:ext cx="357188" cy="0"/>
          </a:xfrm>
          <a:custGeom>
            <a:avLst/>
            <a:gdLst/>
            <a:ahLst/>
            <a:cxnLst/>
            <a:rect l="l" t="t" r="r" b="b"/>
            <a:pathLst>
              <a:path w="476250">
                <a:moveTo>
                  <a:pt x="0" y="0"/>
                </a:moveTo>
                <a:lnTo>
                  <a:pt x="4762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6" name="object 206"/>
          <p:cNvSpPr/>
          <p:nvPr/>
        </p:nvSpPr>
        <p:spPr>
          <a:xfrm>
            <a:off x="3000375" y="3605975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7" name="object 207"/>
          <p:cNvSpPr/>
          <p:nvPr/>
        </p:nvSpPr>
        <p:spPr>
          <a:xfrm>
            <a:off x="2943225" y="3906013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8" name="object 208"/>
          <p:cNvSpPr/>
          <p:nvPr/>
        </p:nvSpPr>
        <p:spPr>
          <a:xfrm>
            <a:off x="2300287" y="2720150"/>
            <a:ext cx="557213" cy="0"/>
          </a:xfrm>
          <a:custGeom>
            <a:avLst/>
            <a:gdLst/>
            <a:ahLst/>
            <a:cxnLst/>
            <a:rect l="l" t="t" r="r" b="b"/>
            <a:pathLst>
              <a:path w="742950">
                <a:moveTo>
                  <a:pt x="0" y="0"/>
                </a:moveTo>
                <a:lnTo>
                  <a:pt x="7429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09" name="object 209"/>
          <p:cNvSpPr/>
          <p:nvPr/>
        </p:nvSpPr>
        <p:spPr>
          <a:xfrm>
            <a:off x="2300287" y="2891600"/>
            <a:ext cx="557213" cy="0"/>
          </a:xfrm>
          <a:custGeom>
            <a:avLst/>
            <a:gdLst/>
            <a:ahLst/>
            <a:cxnLst/>
            <a:rect l="l" t="t" r="r" b="b"/>
            <a:pathLst>
              <a:path w="742950">
                <a:moveTo>
                  <a:pt x="0" y="0"/>
                </a:moveTo>
                <a:lnTo>
                  <a:pt x="74295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0" name="object 210"/>
          <p:cNvSpPr/>
          <p:nvPr/>
        </p:nvSpPr>
        <p:spPr>
          <a:xfrm>
            <a:off x="2643188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1" name="object 211"/>
          <p:cNvSpPr/>
          <p:nvPr/>
        </p:nvSpPr>
        <p:spPr>
          <a:xfrm>
            <a:off x="2300288" y="3906013"/>
            <a:ext cx="292894" cy="0"/>
          </a:xfrm>
          <a:custGeom>
            <a:avLst/>
            <a:gdLst/>
            <a:ahLst/>
            <a:cxnLst/>
            <a:rect l="l" t="t" r="r" b="b"/>
            <a:pathLst>
              <a:path w="390525">
                <a:moveTo>
                  <a:pt x="0" y="0"/>
                </a:moveTo>
                <a:lnTo>
                  <a:pt x="3905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2" name="object 212"/>
          <p:cNvSpPr/>
          <p:nvPr/>
        </p:nvSpPr>
        <p:spPr>
          <a:xfrm>
            <a:off x="2857500" y="2720150"/>
            <a:ext cx="235744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43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3" name="object 213"/>
          <p:cNvSpPr/>
          <p:nvPr/>
        </p:nvSpPr>
        <p:spPr>
          <a:xfrm>
            <a:off x="2857500" y="2720150"/>
            <a:ext cx="0" cy="17145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4" name="object 214"/>
          <p:cNvSpPr/>
          <p:nvPr/>
        </p:nvSpPr>
        <p:spPr>
          <a:xfrm>
            <a:off x="2857500" y="2891600"/>
            <a:ext cx="235744" cy="0"/>
          </a:xfrm>
          <a:custGeom>
            <a:avLst/>
            <a:gdLst/>
            <a:ahLst/>
            <a:cxnLst/>
            <a:rect l="l" t="t" r="r" b="b"/>
            <a:pathLst>
              <a:path w="314325">
                <a:moveTo>
                  <a:pt x="0" y="0"/>
                </a:moveTo>
                <a:lnTo>
                  <a:pt x="3143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5" name="object 215"/>
          <p:cNvSpPr/>
          <p:nvPr/>
        </p:nvSpPr>
        <p:spPr>
          <a:xfrm>
            <a:off x="2300288" y="3605975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6" name="object 216"/>
          <p:cNvSpPr/>
          <p:nvPr/>
        </p:nvSpPr>
        <p:spPr>
          <a:xfrm>
            <a:off x="2300288" y="3477388"/>
            <a:ext cx="221456" cy="0"/>
          </a:xfrm>
          <a:custGeom>
            <a:avLst/>
            <a:gdLst/>
            <a:ahLst/>
            <a:cxnLst/>
            <a:rect l="l" t="t" r="r" b="b"/>
            <a:pathLst>
              <a:path w="295275">
                <a:moveTo>
                  <a:pt x="0" y="0"/>
                </a:moveTo>
                <a:lnTo>
                  <a:pt x="29527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7" name="object 217"/>
          <p:cNvSpPr/>
          <p:nvPr/>
        </p:nvSpPr>
        <p:spPr>
          <a:xfrm>
            <a:off x="2521744" y="3313081"/>
            <a:ext cx="4572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6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8" name="object 218"/>
          <p:cNvSpPr/>
          <p:nvPr/>
        </p:nvSpPr>
        <p:spPr>
          <a:xfrm>
            <a:off x="2521744" y="3313082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19" name="object 219"/>
          <p:cNvSpPr/>
          <p:nvPr/>
        </p:nvSpPr>
        <p:spPr>
          <a:xfrm>
            <a:off x="2521744" y="3477388"/>
            <a:ext cx="457200" cy="0"/>
          </a:xfrm>
          <a:custGeom>
            <a:avLst/>
            <a:gdLst/>
            <a:ahLst/>
            <a:cxnLst/>
            <a:rect l="l" t="t" r="r" b="b"/>
            <a:pathLst>
              <a:path w="609600">
                <a:moveTo>
                  <a:pt x="0" y="0"/>
                </a:moveTo>
                <a:lnTo>
                  <a:pt x="6096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0" name="object 220"/>
          <p:cNvSpPr/>
          <p:nvPr/>
        </p:nvSpPr>
        <p:spPr>
          <a:xfrm>
            <a:off x="2993231" y="2427257"/>
            <a:ext cx="0" cy="164306"/>
          </a:xfrm>
          <a:custGeom>
            <a:avLst/>
            <a:gdLst/>
            <a:ahLst/>
            <a:cxnLst/>
            <a:rect l="l" t="t" r="r" b="b"/>
            <a:pathLst>
              <a:path h="219075">
                <a:moveTo>
                  <a:pt x="0" y="0"/>
                </a:moveTo>
                <a:lnTo>
                  <a:pt x="0" y="219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1" name="object 221"/>
          <p:cNvSpPr/>
          <p:nvPr/>
        </p:nvSpPr>
        <p:spPr>
          <a:xfrm>
            <a:off x="2621757" y="3777425"/>
            <a:ext cx="378619" cy="0"/>
          </a:xfrm>
          <a:custGeom>
            <a:avLst/>
            <a:gdLst/>
            <a:ahLst/>
            <a:cxnLst/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2" name="object 222"/>
          <p:cNvSpPr/>
          <p:nvPr/>
        </p:nvSpPr>
        <p:spPr>
          <a:xfrm>
            <a:off x="2657475" y="3184494"/>
            <a:ext cx="321469" cy="0"/>
          </a:xfrm>
          <a:custGeom>
            <a:avLst/>
            <a:gdLst/>
            <a:ahLst/>
            <a:cxnLst/>
            <a:rect l="l" t="t" r="r" b="b"/>
            <a:pathLst>
              <a:path w="428625">
                <a:moveTo>
                  <a:pt x="0" y="0"/>
                </a:moveTo>
                <a:lnTo>
                  <a:pt x="4286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23" name="object 223"/>
          <p:cNvSpPr txBox="1"/>
          <p:nvPr/>
        </p:nvSpPr>
        <p:spPr>
          <a:xfrm>
            <a:off x="2988754" y="3330436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74%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1847622" y="1123950"/>
            <a:ext cx="1373029" cy="14331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96" marR="144304" algn="ctr">
              <a:lnSpc>
                <a:spcPts val="1223"/>
              </a:lnSpc>
            </a:pP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ckli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  <a:p>
            <a:pPr marL="9049" marR="30480" indent="-953" algn="ctr">
              <a:lnSpc>
                <a:spcPts val="915"/>
              </a:lnSpc>
              <a:spcBef>
                <a:spcPts val="941"/>
              </a:spcBef>
            </a:pP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re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mli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ne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ith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Ameren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en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lli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in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ms</a:t>
            </a:r>
            <a:r>
              <a:rPr sz="9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900" i="1" spc="-3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ele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ctr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ic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illi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au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opa</a:t>
            </a:r>
            <a:r>
              <a:rPr sz="900" i="1" spc="-53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e’ll</a:t>
            </a:r>
            <a:r>
              <a:rPr sz="9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ive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2%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ff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ener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ill</a:t>
            </a:r>
            <a:endParaRPr sz="900">
              <a:latin typeface="Calibri"/>
              <a:cs typeface="Calibri"/>
            </a:endParaRPr>
          </a:p>
          <a:p>
            <a:pPr>
              <a:spcBef>
                <a:spcPts val="22"/>
              </a:spcBef>
            </a:pPr>
            <a:endParaRPr sz="1163">
              <a:latin typeface="Times New Roman"/>
              <a:cs typeface="Times New Roman"/>
            </a:endParaRPr>
          </a:p>
          <a:p>
            <a:pPr marL="175259">
              <a:tabLst>
                <a:tab pos="1164431" algn="l"/>
              </a:tabLst>
            </a:pPr>
            <a:r>
              <a:rPr sz="900" spc="-79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	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1556386" y="3627121"/>
            <a:ext cx="7015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Digi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Star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1756410" y="3923538"/>
            <a:ext cx="50101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opilots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1664742" y="3037524"/>
            <a:ext cx="59293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o-Aspi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3103054" y="2741010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86%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2953130" y="3923538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70%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1500378" y="2741010"/>
            <a:ext cx="75723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ovid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2988754" y="3037524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74%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3010280" y="3627121"/>
            <a:ext cx="21812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76%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1507464" y="3330436"/>
            <a:ext cx="75057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3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epti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spc="-15" dirty="0">
                <a:solidFill>
                  <a:srgbClr val="333333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4828985" y="1123950"/>
            <a:ext cx="1333500" cy="1115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2884" marR="208121" algn="ctr">
              <a:lnSpc>
                <a:spcPts val="1223"/>
              </a:lnSpc>
            </a:pPr>
            <a:r>
              <a:rPr sz="1200" b="1" spc="-23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15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r S</a:t>
            </a:r>
            <a:r>
              <a:rPr sz="1200" b="1" spc="-23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vings 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Ac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1200" b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endParaRPr sz="1200">
              <a:latin typeface="Calibri"/>
              <a:cs typeface="Calibri"/>
            </a:endParaRPr>
          </a:p>
          <a:p>
            <a:pPr marL="9525" marR="3810" algn="ctr">
              <a:lnSpc>
                <a:spcPts val="915"/>
              </a:lnSpc>
              <a:spcBef>
                <a:spcPts val="941"/>
              </a:spcBef>
            </a:pP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e’ll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un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ill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he nea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$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5.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he </a:t>
            </a:r>
            <a:r>
              <a:rPr sz="900" i="1" spc="-23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x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tra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on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ys</a:t>
            </a:r>
            <a:r>
              <a:rPr sz="900" i="1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in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 a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an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ea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s i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ere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titiv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ith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or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gher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bank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3368040" y="1123950"/>
            <a:ext cx="1279208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304" marR="137636" algn="ctr">
              <a:lnSpc>
                <a:spcPts val="1223"/>
              </a:lnSpc>
            </a:pP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1200" b="1" spc="-1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1200" b="1" spc="-23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ty 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Ca</a:t>
            </a:r>
            <a:r>
              <a:rPr sz="1200" b="1" spc="-26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endParaRPr sz="1200">
              <a:latin typeface="Calibri"/>
              <a:cs typeface="Calibri"/>
            </a:endParaRPr>
          </a:p>
          <a:p>
            <a:pPr marL="9049" marR="3810" indent="476" algn="ctr">
              <a:lnSpc>
                <a:spcPts val="915"/>
              </a:lnSpc>
              <a:spcBef>
                <a:spcPts val="941"/>
              </a:spcBef>
            </a:pP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Loa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as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Ameren L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lty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(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li</a:t>
            </a:r>
            <a:r>
              <a:rPr sz="900" i="1" spc="-3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19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s l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lty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m)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ea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n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Ameren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ner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19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ts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spe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ci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6302788" y="1123950"/>
            <a:ext cx="1359694" cy="1115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400" marR="144780" algn="ctr">
              <a:lnSpc>
                <a:spcPts val="1223"/>
              </a:lnSpc>
            </a:pP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Fl</a:t>
            </a:r>
            <a:r>
              <a:rPr sz="1200" b="1" spc="-23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1200" b="1" spc="-8" dirty="0">
                <a:solidFill>
                  <a:srgbClr val="333333"/>
                </a:solidFill>
                <a:latin typeface="Calibri"/>
                <a:cs typeface="Calibri"/>
              </a:rPr>
              <a:t>xibl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e Mo</a:t>
            </a:r>
            <a:r>
              <a:rPr sz="1200" b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1200" b="1" spc="-11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ly </a:t>
            </a:r>
            <a:r>
              <a:rPr sz="1200" b="1" spc="-30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1200" b="1" spc="-23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yme</a:t>
            </a:r>
            <a:r>
              <a:rPr sz="1200" b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1200" b="1" spc="-4" dirty="0">
                <a:solidFill>
                  <a:srgbClr val="333333"/>
                </a:solidFill>
                <a:latin typeface="Calibri"/>
                <a:cs typeface="Calibri"/>
              </a:rPr>
              <a:t>ts</a:t>
            </a:r>
            <a:endParaRPr sz="1200">
              <a:latin typeface="Calibri"/>
              <a:cs typeface="Calibri"/>
            </a:endParaRPr>
          </a:p>
          <a:p>
            <a:pPr marL="9525" marR="3810" algn="ctr">
              <a:lnSpc>
                <a:spcPts val="915"/>
              </a:lnSpc>
              <a:spcBef>
                <a:spcPts val="941"/>
              </a:spcBef>
            </a:pPr>
            <a:r>
              <a:rPr sz="900" i="1" spc="-6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hoo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e 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hen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pa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 b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ill each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.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60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n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bre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k</a:t>
            </a:r>
            <a:r>
              <a:rPr sz="900" i="1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ou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or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 m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ore pa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900" i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,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or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ci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 time</a:t>
            </a:r>
            <a:r>
              <a:rPr sz="900" i="1" spc="-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f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he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900" i="1" spc="-1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th</a:t>
            </a:r>
            <a:r>
              <a:rPr sz="900" i="1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our pa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me</a:t>
            </a:r>
            <a:r>
              <a:rPr sz="900" i="1" spc="-19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shou</a:t>
            </a:r>
            <a:r>
              <a:rPr sz="900" i="1" dirty="0">
                <a:solidFill>
                  <a:srgbClr val="333333"/>
                </a:solidFill>
                <a:latin typeface="Calibri"/>
                <a:cs typeface="Calibri"/>
              </a:rPr>
              <a:t>ld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 be</a:t>
            </a:r>
            <a:r>
              <a:rPr sz="900" i="1" spc="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i="1" spc="-4" dirty="0">
                <a:solidFill>
                  <a:srgbClr val="333333"/>
                </a:solidFill>
                <a:latin typeface="Calibri"/>
                <a:cs typeface="Calibri"/>
              </a:rPr>
              <a:t>due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3411189" y="4283441"/>
            <a:ext cx="160972" cy="120491"/>
          </a:xfrm>
          <a:custGeom>
            <a:avLst/>
            <a:gdLst/>
            <a:ahLst/>
            <a:cxnLst/>
            <a:rect l="l" t="t" r="r" b="b"/>
            <a:pathLst>
              <a:path w="214630" h="160654">
                <a:moveTo>
                  <a:pt x="0" y="160337"/>
                </a:moveTo>
                <a:lnTo>
                  <a:pt x="214312" y="160337"/>
                </a:lnTo>
                <a:lnTo>
                  <a:pt x="214312" y="0"/>
                </a:lnTo>
                <a:lnTo>
                  <a:pt x="0" y="0"/>
                </a:lnTo>
                <a:lnTo>
                  <a:pt x="0" y="160337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8" name="object 238"/>
          <p:cNvSpPr/>
          <p:nvPr/>
        </p:nvSpPr>
        <p:spPr>
          <a:xfrm>
            <a:off x="4661345" y="4283441"/>
            <a:ext cx="160972" cy="120491"/>
          </a:xfrm>
          <a:custGeom>
            <a:avLst/>
            <a:gdLst/>
            <a:ahLst/>
            <a:cxnLst/>
            <a:rect l="l" t="t" r="r" b="b"/>
            <a:pathLst>
              <a:path w="214629" h="160654">
                <a:moveTo>
                  <a:pt x="0" y="160337"/>
                </a:moveTo>
                <a:lnTo>
                  <a:pt x="214312" y="160337"/>
                </a:lnTo>
                <a:lnTo>
                  <a:pt x="214312" y="0"/>
                </a:lnTo>
                <a:lnTo>
                  <a:pt x="0" y="0"/>
                </a:lnTo>
                <a:lnTo>
                  <a:pt x="0" y="160337"/>
                </a:lnTo>
                <a:close/>
              </a:path>
            </a:pathLst>
          </a:custGeom>
          <a:solidFill>
            <a:srgbClr val="87C0F8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39" name="object 239"/>
          <p:cNvSpPr txBox="1"/>
          <p:nvPr/>
        </p:nvSpPr>
        <p:spPr>
          <a:xfrm>
            <a:off x="3365945" y="4272056"/>
            <a:ext cx="2478881" cy="138499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 anchor="ctr">
            <a:spAutoFit/>
          </a:bodyPr>
          <a:lstStyle/>
          <a:p>
            <a:pPr marL="240983">
              <a:tabLst>
                <a:tab pos="1491139" algn="l"/>
              </a:tabLst>
            </a:pP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900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fini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ely</a:t>
            </a:r>
            <a:r>
              <a:rPr sz="900" spc="-26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	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oba</a:t>
            </a:r>
            <a:r>
              <a:rPr sz="900" spc="4" dirty="0">
                <a:solidFill>
                  <a:srgbClr val="333333"/>
                </a:solidFill>
                <a:latin typeface="Calibri"/>
                <a:cs typeface="Calibri"/>
              </a:rPr>
              <a:t>b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ly</a:t>
            </a:r>
            <a:r>
              <a:rPr sz="900" spc="-19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1" dirty="0">
                <a:solidFill>
                  <a:srgbClr val="333333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333333"/>
                </a:solidFill>
                <a:latin typeface="Calibri"/>
                <a:cs typeface="Calibri"/>
              </a:rPr>
              <a:t>ould</a:t>
            </a:r>
            <a:r>
              <a:rPr sz="900" spc="-23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U</a:t>
            </a:r>
            <a:r>
              <a:rPr sz="900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900" spc="-4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o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urc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: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241" name="object 241"/>
          <p:cNvSpPr txBox="1"/>
          <p:nvPr/>
        </p:nvSpPr>
        <p:spPr>
          <a:xfrm>
            <a:off x="1862480" y="4822793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/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m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sid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</a:t>
            </a:r>
            <a:r>
              <a:rPr sz="675" spc="34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r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y</a:t>
            </a:r>
            <a:r>
              <a:rPr sz="675" spc="8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De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ma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d</a:t>
            </a:r>
            <a:r>
              <a:rPr sz="675" spc="4" dirty="0">
                <a:solidFill>
                  <a:srgbClr val="333333"/>
                </a:solidFill>
                <a:latin typeface="Calibri"/>
                <a:cs typeface="Calibri"/>
              </a:rPr>
              <a:t> L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ndsc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p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e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;</a:t>
            </a:r>
            <a:r>
              <a:rPr sz="675" spc="-11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T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C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G</a:t>
            </a:r>
            <a:r>
              <a:rPr sz="675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675" spc="-8" dirty="0">
                <a:solidFill>
                  <a:srgbClr val="333333"/>
                </a:solidFill>
                <a:latin typeface="Calibri"/>
                <a:cs typeface="Calibri"/>
              </a:rPr>
              <a:t>A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n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aly</a:t>
            </a:r>
            <a:r>
              <a:rPr sz="675" spc="-4" dirty="0">
                <a:solidFill>
                  <a:srgbClr val="333333"/>
                </a:solidFill>
                <a:latin typeface="Calibri"/>
                <a:cs typeface="Calibri"/>
              </a:rPr>
              <a:t>si</a:t>
            </a:r>
            <a:r>
              <a:rPr sz="675" dirty="0">
                <a:solidFill>
                  <a:srgbClr val="333333"/>
                </a:solidFill>
                <a:latin typeface="Calibri"/>
                <a:cs typeface="Calibri"/>
              </a:rPr>
              <a:t>s</a:t>
            </a:r>
            <a:endParaRPr sz="675">
              <a:latin typeface="Calibri"/>
              <a:cs typeface="Calibri"/>
            </a:endParaRPr>
          </a:p>
        </p:txBody>
      </p:sp>
      <p:sp>
        <p:nvSpPr>
          <p:cNvPr id="242" name="Slide Number Placeholder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977DB-C199-4239-9DBC-7EB61C6B3E59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6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05092" y="1050132"/>
            <a:ext cx="972503" cy="457200"/>
          </a:xfrm>
          <a:custGeom>
            <a:avLst/>
            <a:gdLst/>
            <a:ahLst/>
            <a:cxnLst/>
            <a:rect l="l" t="t" r="r" b="b"/>
            <a:pathLst>
              <a:path w="1296670" h="609600">
                <a:moveTo>
                  <a:pt x="0" y="609600"/>
                </a:moveTo>
                <a:lnTo>
                  <a:pt x="1296543" y="609600"/>
                </a:lnTo>
                <a:lnTo>
                  <a:pt x="1296543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7499" y="1050132"/>
            <a:ext cx="804863" cy="457200"/>
          </a:xfrm>
          <a:custGeom>
            <a:avLst/>
            <a:gdLst/>
            <a:ahLst/>
            <a:cxnLst/>
            <a:rect l="l" t="t" r="r" b="b"/>
            <a:pathLst>
              <a:path w="1073150" h="609600">
                <a:moveTo>
                  <a:pt x="0" y="609600"/>
                </a:moveTo>
                <a:lnTo>
                  <a:pt x="1072946" y="609600"/>
                </a:lnTo>
                <a:lnTo>
                  <a:pt x="1072946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182267" y="1050132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0855" y="1050132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979539" y="1050132"/>
            <a:ext cx="898684" cy="457200"/>
          </a:xfrm>
          <a:custGeom>
            <a:avLst/>
            <a:gdLst/>
            <a:ahLst/>
            <a:cxnLst/>
            <a:rect l="l" t="t" r="r" b="b"/>
            <a:pathLst>
              <a:path w="1198245" h="609600">
                <a:moveTo>
                  <a:pt x="0" y="609600"/>
                </a:moveTo>
                <a:lnTo>
                  <a:pt x="1198194" y="609600"/>
                </a:lnTo>
                <a:lnTo>
                  <a:pt x="1198194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59329" y="1507322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405092" y="1507322"/>
            <a:ext cx="972503" cy="606743"/>
          </a:xfrm>
          <a:custGeom>
            <a:avLst/>
            <a:gdLst/>
            <a:ahLst/>
            <a:cxnLst/>
            <a:rect l="l" t="t" r="r" b="b"/>
            <a:pathLst>
              <a:path w="1296670" h="808989">
                <a:moveTo>
                  <a:pt x="0" y="808367"/>
                </a:moveTo>
                <a:lnTo>
                  <a:pt x="1296543" y="808367"/>
                </a:lnTo>
                <a:lnTo>
                  <a:pt x="1296543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77499" y="1507322"/>
            <a:ext cx="804863" cy="42863"/>
          </a:xfrm>
          <a:custGeom>
            <a:avLst/>
            <a:gdLst/>
            <a:ahLst/>
            <a:cxnLst/>
            <a:rect l="l" t="t" r="r" b="b"/>
            <a:pathLst>
              <a:path w="1073150" h="57150">
                <a:moveTo>
                  <a:pt x="0" y="56908"/>
                </a:moveTo>
                <a:lnTo>
                  <a:pt x="1072946" y="56908"/>
                </a:lnTo>
                <a:lnTo>
                  <a:pt x="1072946" y="0"/>
                </a:lnTo>
                <a:lnTo>
                  <a:pt x="0" y="0"/>
                </a:lnTo>
                <a:lnTo>
                  <a:pt x="0" y="56908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77499" y="2057495"/>
            <a:ext cx="804863" cy="56198"/>
          </a:xfrm>
          <a:custGeom>
            <a:avLst/>
            <a:gdLst/>
            <a:ahLst/>
            <a:cxnLst/>
            <a:rect l="l" t="t" r="r" b="b"/>
            <a:pathLst>
              <a:path w="1073150" h="74930">
                <a:moveTo>
                  <a:pt x="0" y="74802"/>
                </a:moveTo>
                <a:lnTo>
                  <a:pt x="1072946" y="74802"/>
                </a:lnTo>
                <a:lnTo>
                  <a:pt x="1072946" y="0"/>
                </a:lnTo>
                <a:lnTo>
                  <a:pt x="0" y="0"/>
                </a:lnTo>
                <a:lnTo>
                  <a:pt x="0" y="74802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182267" y="1507322"/>
            <a:ext cx="898684" cy="42863"/>
          </a:xfrm>
          <a:custGeom>
            <a:avLst/>
            <a:gdLst/>
            <a:ahLst/>
            <a:cxnLst/>
            <a:rect l="l" t="t" r="r" b="b"/>
            <a:pathLst>
              <a:path w="1198245" h="57150">
                <a:moveTo>
                  <a:pt x="0" y="56908"/>
                </a:moveTo>
                <a:lnTo>
                  <a:pt x="1198194" y="56908"/>
                </a:lnTo>
                <a:lnTo>
                  <a:pt x="1198194" y="0"/>
                </a:lnTo>
                <a:lnTo>
                  <a:pt x="0" y="0"/>
                </a:lnTo>
                <a:lnTo>
                  <a:pt x="0" y="56908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82267" y="2057495"/>
            <a:ext cx="898684" cy="56198"/>
          </a:xfrm>
          <a:custGeom>
            <a:avLst/>
            <a:gdLst/>
            <a:ahLst/>
            <a:cxnLst/>
            <a:rect l="l" t="t" r="r" b="b"/>
            <a:pathLst>
              <a:path w="1198245" h="74930">
                <a:moveTo>
                  <a:pt x="0" y="74802"/>
                </a:moveTo>
                <a:lnTo>
                  <a:pt x="1198194" y="74802"/>
                </a:lnTo>
                <a:lnTo>
                  <a:pt x="1198194" y="0"/>
                </a:lnTo>
                <a:lnTo>
                  <a:pt x="0" y="0"/>
                </a:lnTo>
                <a:lnTo>
                  <a:pt x="0" y="74802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080855" y="1507322"/>
            <a:ext cx="898684" cy="42863"/>
          </a:xfrm>
          <a:custGeom>
            <a:avLst/>
            <a:gdLst/>
            <a:ahLst/>
            <a:cxnLst/>
            <a:rect l="l" t="t" r="r" b="b"/>
            <a:pathLst>
              <a:path w="1198245" h="57150">
                <a:moveTo>
                  <a:pt x="0" y="56908"/>
                </a:moveTo>
                <a:lnTo>
                  <a:pt x="1198194" y="56908"/>
                </a:lnTo>
                <a:lnTo>
                  <a:pt x="1198194" y="0"/>
                </a:lnTo>
                <a:lnTo>
                  <a:pt x="0" y="0"/>
                </a:lnTo>
                <a:lnTo>
                  <a:pt x="0" y="56908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80855" y="2057495"/>
            <a:ext cx="898684" cy="56198"/>
          </a:xfrm>
          <a:custGeom>
            <a:avLst/>
            <a:gdLst/>
            <a:ahLst/>
            <a:cxnLst/>
            <a:rect l="l" t="t" r="r" b="b"/>
            <a:pathLst>
              <a:path w="1198245" h="74930">
                <a:moveTo>
                  <a:pt x="0" y="74802"/>
                </a:moveTo>
                <a:lnTo>
                  <a:pt x="1198194" y="74802"/>
                </a:lnTo>
                <a:lnTo>
                  <a:pt x="1198194" y="0"/>
                </a:lnTo>
                <a:lnTo>
                  <a:pt x="0" y="0"/>
                </a:lnTo>
                <a:lnTo>
                  <a:pt x="0" y="74802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979539" y="1507322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59329" y="2113588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405092" y="2113588"/>
            <a:ext cx="972503" cy="606743"/>
          </a:xfrm>
          <a:custGeom>
            <a:avLst/>
            <a:gdLst/>
            <a:ahLst/>
            <a:cxnLst/>
            <a:rect l="l" t="t" r="r" b="b"/>
            <a:pathLst>
              <a:path w="1296670" h="808989">
                <a:moveTo>
                  <a:pt x="0" y="808367"/>
                </a:moveTo>
                <a:lnTo>
                  <a:pt x="1296543" y="808367"/>
                </a:lnTo>
                <a:lnTo>
                  <a:pt x="1296543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377499" y="2113588"/>
            <a:ext cx="804863" cy="25718"/>
          </a:xfrm>
          <a:custGeom>
            <a:avLst/>
            <a:gdLst/>
            <a:ahLst/>
            <a:cxnLst/>
            <a:rect l="l" t="t" r="r" b="b"/>
            <a:pathLst>
              <a:path w="1073150" h="34289">
                <a:moveTo>
                  <a:pt x="0" y="34048"/>
                </a:moveTo>
                <a:lnTo>
                  <a:pt x="1072946" y="34048"/>
                </a:lnTo>
                <a:lnTo>
                  <a:pt x="1072946" y="0"/>
                </a:lnTo>
                <a:lnTo>
                  <a:pt x="0" y="0"/>
                </a:lnTo>
                <a:lnTo>
                  <a:pt x="0" y="34048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377499" y="2646616"/>
            <a:ext cx="804863" cy="73343"/>
          </a:xfrm>
          <a:custGeom>
            <a:avLst/>
            <a:gdLst/>
            <a:ahLst/>
            <a:cxnLst/>
            <a:rect l="l" t="t" r="r" b="b"/>
            <a:pathLst>
              <a:path w="1073150" h="97789">
                <a:moveTo>
                  <a:pt x="0" y="97663"/>
                </a:moveTo>
                <a:lnTo>
                  <a:pt x="1072946" y="97663"/>
                </a:lnTo>
                <a:lnTo>
                  <a:pt x="1072946" y="0"/>
                </a:lnTo>
                <a:lnTo>
                  <a:pt x="0" y="0"/>
                </a:lnTo>
                <a:lnTo>
                  <a:pt x="0" y="9766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182267" y="2113588"/>
            <a:ext cx="898684" cy="25718"/>
          </a:xfrm>
          <a:custGeom>
            <a:avLst/>
            <a:gdLst/>
            <a:ahLst/>
            <a:cxnLst/>
            <a:rect l="l" t="t" r="r" b="b"/>
            <a:pathLst>
              <a:path w="1198245" h="34289">
                <a:moveTo>
                  <a:pt x="0" y="34048"/>
                </a:moveTo>
                <a:lnTo>
                  <a:pt x="1198194" y="34048"/>
                </a:lnTo>
                <a:lnTo>
                  <a:pt x="1198194" y="0"/>
                </a:lnTo>
                <a:lnTo>
                  <a:pt x="0" y="0"/>
                </a:lnTo>
                <a:lnTo>
                  <a:pt x="0" y="34048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182267" y="2646616"/>
            <a:ext cx="898684" cy="73343"/>
          </a:xfrm>
          <a:custGeom>
            <a:avLst/>
            <a:gdLst/>
            <a:ahLst/>
            <a:cxnLst/>
            <a:rect l="l" t="t" r="r" b="b"/>
            <a:pathLst>
              <a:path w="1198245" h="97789">
                <a:moveTo>
                  <a:pt x="0" y="97663"/>
                </a:moveTo>
                <a:lnTo>
                  <a:pt x="1198194" y="97663"/>
                </a:lnTo>
                <a:lnTo>
                  <a:pt x="1198194" y="0"/>
                </a:lnTo>
                <a:lnTo>
                  <a:pt x="0" y="0"/>
                </a:lnTo>
                <a:lnTo>
                  <a:pt x="0" y="9766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80855" y="2113588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979539" y="2113588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59329" y="2719854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405092" y="2719854"/>
            <a:ext cx="972503" cy="606743"/>
          </a:xfrm>
          <a:custGeom>
            <a:avLst/>
            <a:gdLst/>
            <a:ahLst/>
            <a:cxnLst/>
            <a:rect l="l" t="t" r="r" b="b"/>
            <a:pathLst>
              <a:path w="1296670" h="808989">
                <a:moveTo>
                  <a:pt x="0" y="808367"/>
                </a:moveTo>
                <a:lnTo>
                  <a:pt x="1296543" y="808367"/>
                </a:lnTo>
                <a:lnTo>
                  <a:pt x="1296543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377499" y="2719854"/>
            <a:ext cx="804863" cy="606743"/>
          </a:xfrm>
          <a:custGeom>
            <a:avLst/>
            <a:gdLst/>
            <a:ahLst/>
            <a:cxnLst/>
            <a:rect l="l" t="t" r="r" b="b"/>
            <a:pathLst>
              <a:path w="1073150" h="808989">
                <a:moveTo>
                  <a:pt x="0" y="808367"/>
                </a:moveTo>
                <a:lnTo>
                  <a:pt x="1072946" y="808367"/>
                </a:lnTo>
                <a:lnTo>
                  <a:pt x="1072946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182267" y="2719855"/>
            <a:ext cx="898684" cy="62865"/>
          </a:xfrm>
          <a:custGeom>
            <a:avLst/>
            <a:gdLst/>
            <a:ahLst/>
            <a:cxnLst/>
            <a:rect l="l" t="t" r="r" b="b"/>
            <a:pathLst>
              <a:path w="1198245" h="83820">
                <a:moveTo>
                  <a:pt x="0" y="83197"/>
                </a:moveTo>
                <a:lnTo>
                  <a:pt x="1198194" y="83197"/>
                </a:lnTo>
                <a:lnTo>
                  <a:pt x="1198194" y="0"/>
                </a:lnTo>
                <a:lnTo>
                  <a:pt x="0" y="0"/>
                </a:lnTo>
                <a:lnTo>
                  <a:pt x="0" y="8319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182267" y="3289746"/>
            <a:ext cx="898684" cy="36671"/>
          </a:xfrm>
          <a:custGeom>
            <a:avLst/>
            <a:gdLst/>
            <a:ahLst/>
            <a:cxnLst/>
            <a:rect l="l" t="t" r="r" b="b"/>
            <a:pathLst>
              <a:path w="1198245" h="48895">
                <a:moveTo>
                  <a:pt x="0" y="48513"/>
                </a:moveTo>
                <a:lnTo>
                  <a:pt x="1198194" y="48513"/>
                </a:lnTo>
                <a:lnTo>
                  <a:pt x="1198194" y="0"/>
                </a:lnTo>
                <a:lnTo>
                  <a:pt x="0" y="0"/>
                </a:lnTo>
                <a:lnTo>
                  <a:pt x="0" y="4851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080855" y="2719854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979539" y="2719854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259329" y="3326121"/>
            <a:ext cx="1145858" cy="606743"/>
          </a:xfrm>
          <a:custGeom>
            <a:avLst/>
            <a:gdLst/>
            <a:ahLst/>
            <a:cxnLst/>
            <a:rect l="l" t="t" r="r" b="b"/>
            <a:pathLst>
              <a:path w="1527810" h="808989">
                <a:moveTo>
                  <a:pt x="0" y="808367"/>
                </a:moveTo>
                <a:lnTo>
                  <a:pt x="1527810" y="808367"/>
                </a:lnTo>
                <a:lnTo>
                  <a:pt x="1527810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405092" y="3326121"/>
            <a:ext cx="972503" cy="606743"/>
          </a:xfrm>
          <a:custGeom>
            <a:avLst/>
            <a:gdLst/>
            <a:ahLst/>
            <a:cxnLst/>
            <a:rect l="l" t="t" r="r" b="b"/>
            <a:pathLst>
              <a:path w="1296670" h="808989">
                <a:moveTo>
                  <a:pt x="0" y="808367"/>
                </a:moveTo>
                <a:lnTo>
                  <a:pt x="1296543" y="808367"/>
                </a:lnTo>
                <a:lnTo>
                  <a:pt x="1296543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377499" y="3326121"/>
            <a:ext cx="804863" cy="38100"/>
          </a:xfrm>
          <a:custGeom>
            <a:avLst/>
            <a:gdLst/>
            <a:ahLst/>
            <a:cxnLst/>
            <a:rect l="l" t="t" r="r" b="b"/>
            <a:pathLst>
              <a:path w="1073150" h="50800">
                <a:moveTo>
                  <a:pt x="0" y="50177"/>
                </a:moveTo>
                <a:lnTo>
                  <a:pt x="1072946" y="50177"/>
                </a:lnTo>
                <a:lnTo>
                  <a:pt x="1072946" y="0"/>
                </a:lnTo>
                <a:lnTo>
                  <a:pt x="0" y="0"/>
                </a:lnTo>
                <a:lnTo>
                  <a:pt x="0" y="5017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377499" y="3871246"/>
            <a:ext cx="804863" cy="61436"/>
          </a:xfrm>
          <a:custGeom>
            <a:avLst/>
            <a:gdLst/>
            <a:ahLst/>
            <a:cxnLst/>
            <a:rect l="l" t="t" r="r" b="b"/>
            <a:pathLst>
              <a:path w="1073150" h="81914">
                <a:moveTo>
                  <a:pt x="0" y="81533"/>
                </a:moveTo>
                <a:lnTo>
                  <a:pt x="1072946" y="81533"/>
                </a:lnTo>
                <a:lnTo>
                  <a:pt x="1072946" y="0"/>
                </a:lnTo>
                <a:lnTo>
                  <a:pt x="0" y="0"/>
                </a:lnTo>
                <a:lnTo>
                  <a:pt x="0" y="8153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5182267" y="3326121"/>
            <a:ext cx="898684" cy="38100"/>
          </a:xfrm>
          <a:custGeom>
            <a:avLst/>
            <a:gdLst/>
            <a:ahLst/>
            <a:cxnLst/>
            <a:rect l="l" t="t" r="r" b="b"/>
            <a:pathLst>
              <a:path w="1198245" h="50800">
                <a:moveTo>
                  <a:pt x="0" y="50177"/>
                </a:moveTo>
                <a:lnTo>
                  <a:pt x="1198194" y="50177"/>
                </a:lnTo>
                <a:lnTo>
                  <a:pt x="1198194" y="0"/>
                </a:lnTo>
                <a:lnTo>
                  <a:pt x="0" y="0"/>
                </a:lnTo>
                <a:lnTo>
                  <a:pt x="0" y="5017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5182267" y="3871246"/>
            <a:ext cx="898684" cy="61436"/>
          </a:xfrm>
          <a:custGeom>
            <a:avLst/>
            <a:gdLst/>
            <a:ahLst/>
            <a:cxnLst/>
            <a:rect l="l" t="t" r="r" b="b"/>
            <a:pathLst>
              <a:path w="1198245" h="81914">
                <a:moveTo>
                  <a:pt x="0" y="81533"/>
                </a:moveTo>
                <a:lnTo>
                  <a:pt x="1198194" y="81533"/>
                </a:lnTo>
                <a:lnTo>
                  <a:pt x="1198194" y="0"/>
                </a:lnTo>
                <a:lnTo>
                  <a:pt x="0" y="0"/>
                </a:lnTo>
                <a:lnTo>
                  <a:pt x="0" y="8153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080855" y="3326121"/>
            <a:ext cx="898684" cy="38100"/>
          </a:xfrm>
          <a:custGeom>
            <a:avLst/>
            <a:gdLst/>
            <a:ahLst/>
            <a:cxnLst/>
            <a:rect l="l" t="t" r="r" b="b"/>
            <a:pathLst>
              <a:path w="1198245" h="50800">
                <a:moveTo>
                  <a:pt x="0" y="50177"/>
                </a:moveTo>
                <a:lnTo>
                  <a:pt x="1198194" y="50177"/>
                </a:lnTo>
                <a:lnTo>
                  <a:pt x="1198194" y="0"/>
                </a:lnTo>
                <a:lnTo>
                  <a:pt x="0" y="0"/>
                </a:lnTo>
                <a:lnTo>
                  <a:pt x="0" y="5017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6080855" y="3871246"/>
            <a:ext cx="898684" cy="61436"/>
          </a:xfrm>
          <a:custGeom>
            <a:avLst/>
            <a:gdLst/>
            <a:ahLst/>
            <a:cxnLst/>
            <a:rect l="l" t="t" r="r" b="b"/>
            <a:pathLst>
              <a:path w="1198245" h="81914">
                <a:moveTo>
                  <a:pt x="0" y="81533"/>
                </a:moveTo>
                <a:lnTo>
                  <a:pt x="1198194" y="81533"/>
                </a:lnTo>
                <a:lnTo>
                  <a:pt x="1198194" y="0"/>
                </a:lnTo>
                <a:lnTo>
                  <a:pt x="0" y="0"/>
                </a:lnTo>
                <a:lnTo>
                  <a:pt x="0" y="81533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979539" y="3326121"/>
            <a:ext cx="898684" cy="606743"/>
          </a:xfrm>
          <a:custGeom>
            <a:avLst/>
            <a:gdLst/>
            <a:ahLst/>
            <a:cxnLst/>
            <a:rect l="l" t="t" r="r" b="b"/>
            <a:pathLst>
              <a:path w="1198245" h="808989">
                <a:moveTo>
                  <a:pt x="0" y="808367"/>
                </a:moveTo>
                <a:lnTo>
                  <a:pt x="1198194" y="808367"/>
                </a:lnTo>
                <a:lnTo>
                  <a:pt x="1198194" y="0"/>
                </a:lnTo>
                <a:lnTo>
                  <a:pt x="0" y="0"/>
                </a:lnTo>
                <a:lnTo>
                  <a:pt x="0" y="808367"/>
                </a:lnTo>
                <a:close/>
              </a:path>
            </a:pathLst>
          </a:custGeom>
          <a:solidFill>
            <a:srgbClr val="EDEBE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405092" y="1047750"/>
            <a:ext cx="0" cy="2887028"/>
          </a:xfrm>
          <a:custGeom>
            <a:avLst/>
            <a:gdLst/>
            <a:ahLst/>
            <a:cxnLst/>
            <a:rect l="l" t="t" r="r" b="b"/>
            <a:pathLst>
              <a:path h="3849370">
                <a:moveTo>
                  <a:pt x="0" y="0"/>
                </a:moveTo>
                <a:lnTo>
                  <a:pt x="0" y="384937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377499" y="1047751"/>
            <a:ext cx="0" cy="502444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377499" y="2057495"/>
            <a:ext cx="0" cy="81915"/>
          </a:xfrm>
          <a:custGeom>
            <a:avLst/>
            <a:gdLst/>
            <a:ahLst/>
            <a:cxnLst/>
            <a:rect l="l" t="t" r="r" b="b"/>
            <a:pathLst>
              <a:path h="109219">
                <a:moveTo>
                  <a:pt x="0" y="0"/>
                </a:moveTo>
                <a:lnTo>
                  <a:pt x="0" y="10883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377499" y="2646616"/>
            <a:ext cx="0" cy="717233"/>
          </a:xfrm>
          <a:custGeom>
            <a:avLst/>
            <a:gdLst/>
            <a:ahLst/>
            <a:cxnLst/>
            <a:rect l="l" t="t" r="r" b="b"/>
            <a:pathLst>
              <a:path h="956310">
                <a:moveTo>
                  <a:pt x="0" y="0"/>
                </a:moveTo>
                <a:lnTo>
                  <a:pt x="0" y="956182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377499" y="3871245"/>
            <a:ext cx="0" cy="63818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708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182267" y="1047751"/>
            <a:ext cx="0" cy="502444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182267" y="2057495"/>
            <a:ext cx="0" cy="81915"/>
          </a:xfrm>
          <a:custGeom>
            <a:avLst/>
            <a:gdLst/>
            <a:ahLst/>
            <a:cxnLst/>
            <a:rect l="l" t="t" r="r" b="b"/>
            <a:pathLst>
              <a:path h="109219">
                <a:moveTo>
                  <a:pt x="0" y="0"/>
                </a:moveTo>
                <a:lnTo>
                  <a:pt x="0" y="10883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5182267" y="2646617"/>
            <a:ext cx="0" cy="135731"/>
          </a:xfrm>
          <a:custGeom>
            <a:avLst/>
            <a:gdLst/>
            <a:ahLst/>
            <a:cxnLst/>
            <a:rect l="l" t="t" r="r" b="b"/>
            <a:pathLst>
              <a:path h="180975">
                <a:moveTo>
                  <a:pt x="0" y="0"/>
                </a:moveTo>
                <a:lnTo>
                  <a:pt x="0" y="180847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182267" y="3289745"/>
            <a:ext cx="0" cy="74295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867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182267" y="3871245"/>
            <a:ext cx="0" cy="63818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708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6080855" y="1047751"/>
            <a:ext cx="0" cy="502444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080855" y="2057495"/>
            <a:ext cx="0" cy="81915"/>
          </a:xfrm>
          <a:custGeom>
            <a:avLst/>
            <a:gdLst/>
            <a:ahLst/>
            <a:cxnLst/>
            <a:rect l="l" t="t" r="r" b="b"/>
            <a:pathLst>
              <a:path h="109219">
                <a:moveTo>
                  <a:pt x="0" y="0"/>
                </a:moveTo>
                <a:lnTo>
                  <a:pt x="0" y="10883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6080855" y="2646617"/>
            <a:ext cx="0" cy="135731"/>
          </a:xfrm>
          <a:custGeom>
            <a:avLst/>
            <a:gdLst/>
            <a:ahLst/>
            <a:cxnLst/>
            <a:rect l="l" t="t" r="r" b="b"/>
            <a:pathLst>
              <a:path h="180975">
                <a:moveTo>
                  <a:pt x="0" y="0"/>
                </a:moveTo>
                <a:lnTo>
                  <a:pt x="0" y="180847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6080855" y="3289745"/>
            <a:ext cx="0" cy="74295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867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080855" y="3871245"/>
            <a:ext cx="0" cy="63818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708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6979539" y="1047751"/>
            <a:ext cx="0" cy="502444"/>
          </a:xfrm>
          <a:custGeom>
            <a:avLst/>
            <a:gdLst/>
            <a:ahLst/>
            <a:cxnLst/>
            <a:rect l="l" t="t" r="r" b="b"/>
            <a:pathLst>
              <a:path h="669925">
                <a:moveTo>
                  <a:pt x="0" y="0"/>
                </a:moveTo>
                <a:lnTo>
                  <a:pt x="0" y="669671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6979539" y="2057495"/>
            <a:ext cx="0" cy="81915"/>
          </a:xfrm>
          <a:custGeom>
            <a:avLst/>
            <a:gdLst/>
            <a:ahLst/>
            <a:cxnLst/>
            <a:rect l="l" t="t" r="r" b="b"/>
            <a:pathLst>
              <a:path h="109219">
                <a:moveTo>
                  <a:pt x="0" y="0"/>
                </a:moveTo>
                <a:lnTo>
                  <a:pt x="0" y="10883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6979539" y="2646617"/>
            <a:ext cx="0" cy="135731"/>
          </a:xfrm>
          <a:custGeom>
            <a:avLst/>
            <a:gdLst/>
            <a:ahLst/>
            <a:cxnLst/>
            <a:rect l="l" t="t" r="r" b="b"/>
            <a:pathLst>
              <a:path h="180975">
                <a:moveTo>
                  <a:pt x="0" y="0"/>
                </a:moveTo>
                <a:lnTo>
                  <a:pt x="0" y="180847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979539" y="3289745"/>
            <a:ext cx="0" cy="74295"/>
          </a:xfrm>
          <a:custGeom>
            <a:avLst/>
            <a:gdLst/>
            <a:ahLst/>
            <a:cxnLst/>
            <a:rect l="l" t="t" r="r" b="b"/>
            <a:pathLst>
              <a:path h="99060">
                <a:moveTo>
                  <a:pt x="0" y="0"/>
                </a:moveTo>
                <a:lnTo>
                  <a:pt x="0" y="98679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6979539" y="3871245"/>
            <a:ext cx="0" cy="63818"/>
          </a:xfrm>
          <a:custGeom>
            <a:avLst/>
            <a:gdLst/>
            <a:ahLst/>
            <a:cxnLst/>
            <a:rect l="l" t="t" r="r" b="b"/>
            <a:pathLst>
              <a:path h="85089">
                <a:moveTo>
                  <a:pt x="0" y="0"/>
                </a:moveTo>
                <a:lnTo>
                  <a:pt x="0" y="84708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402711" y="1507332"/>
            <a:ext cx="4478179" cy="0"/>
          </a:xfrm>
          <a:custGeom>
            <a:avLst/>
            <a:gdLst/>
            <a:ahLst/>
            <a:cxnLst/>
            <a:rect l="l" t="t" r="r" b="b"/>
            <a:pathLst>
              <a:path w="5970905">
                <a:moveTo>
                  <a:pt x="0" y="0"/>
                </a:moveTo>
                <a:lnTo>
                  <a:pt x="5970397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256948" y="2113597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256948" y="2719864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256948" y="3326131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259329" y="1507332"/>
            <a:ext cx="0" cy="2427446"/>
          </a:xfrm>
          <a:custGeom>
            <a:avLst/>
            <a:gdLst/>
            <a:ahLst/>
            <a:cxnLst/>
            <a:rect l="l" t="t" r="r" b="b"/>
            <a:pathLst>
              <a:path h="3236595">
                <a:moveTo>
                  <a:pt x="0" y="0"/>
                </a:moveTo>
                <a:lnTo>
                  <a:pt x="0" y="3236595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7878127" y="1047750"/>
            <a:ext cx="0" cy="2887028"/>
          </a:xfrm>
          <a:custGeom>
            <a:avLst/>
            <a:gdLst/>
            <a:ahLst/>
            <a:cxnLst/>
            <a:rect l="l" t="t" r="r" b="b"/>
            <a:pathLst>
              <a:path h="3849370">
                <a:moveTo>
                  <a:pt x="0" y="0"/>
                </a:moveTo>
                <a:lnTo>
                  <a:pt x="0" y="384937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402711" y="1050132"/>
            <a:ext cx="4478179" cy="0"/>
          </a:xfrm>
          <a:custGeom>
            <a:avLst/>
            <a:gdLst/>
            <a:ahLst/>
            <a:cxnLst/>
            <a:rect l="l" t="t" r="r" b="b"/>
            <a:pathLst>
              <a:path w="5970905">
                <a:moveTo>
                  <a:pt x="0" y="0"/>
                </a:moveTo>
                <a:lnTo>
                  <a:pt x="5970397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2256948" y="3932397"/>
            <a:ext cx="5623560" cy="0"/>
          </a:xfrm>
          <a:custGeom>
            <a:avLst/>
            <a:gdLst/>
            <a:ahLst/>
            <a:cxnLst/>
            <a:rect l="l" t="t" r="r" b="b"/>
            <a:pathLst>
              <a:path w="7498080">
                <a:moveTo>
                  <a:pt x="0" y="0"/>
                </a:moveTo>
                <a:lnTo>
                  <a:pt x="7498080" y="0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19024" y="1134904"/>
            <a:ext cx="545306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95726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oud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oviders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542853" y="1134904"/>
            <a:ext cx="47339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1191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o- Aspi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373528" y="1134904"/>
            <a:ext cx="515779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486" marR="3810" lvl="0" indent="-714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6303264" y="1134904"/>
            <a:ext cx="45434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38576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7128987" y="1214915"/>
            <a:ext cx="60055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Autopil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318575" y="1746696"/>
            <a:ext cx="850106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318575" y="2353152"/>
            <a:ext cx="82486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Billing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318575" y="2959609"/>
            <a:ext cx="71199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elinqu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cy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2318575" y="3485693"/>
            <a:ext cx="1025843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Connec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050" b="1" i="0" u="none" strike="noStrike" kern="1200" cap="none" spc="-6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r>
              <a:rPr kumimoji="0" sz="1050" b="1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050" b="1" i="0" u="none" strike="noStrike" kern="1200" cap="none" spc="8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7" name="object 77"/>
          <p:cNvSpPr txBox="1">
            <a:spLocks noGrp="1"/>
          </p:cNvSpPr>
          <p:nvPr>
            <p:ph type="title"/>
          </p:nvPr>
        </p:nvSpPr>
        <p:spPr>
          <a:xfrm>
            <a:off x="457200" y="332653"/>
            <a:ext cx="8229600" cy="25648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lnSpc>
                <a:spcPts val="1999"/>
              </a:lnSpc>
            </a:pPr>
            <a:r>
              <a:rPr dirty="0">
                <a:latin typeface="Calibri"/>
                <a:cs typeface="Calibri"/>
              </a:rPr>
              <a:t>T</a:t>
            </a:r>
            <a:r>
              <a:rPr spc="-8" dirty="0"/>
              <a:t>h</a:t>
            </a:r>
            <a:r>
              <a:rPr dirty="0">
                <a:latin typeface="Calibri"/>
                <a:cs typeface="Calibri"/>
              </a:rPr>
              <a:t>e Demand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Landscape’s Robust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Fact</a:t>
            </a:r>
            <a:r>
              <a:rPr spc="-4" dirty="0"/>
              <a:t>-</a:t>
            </a:r>
            <a:r>
              <a:rPr dirty="0">
                <a:latin typeface="Calibri"/>
                <a:cs typeface="Calibri"/>
              </a:rPr>
              <a:t>base </a:t>
            </a:r>
            <a:r>
              <a:rPr spc="-4" dirty="0"/>
              <a:t>W</a:t>
            </a:r>
            <a:r>
              <a:rPr spc="-8" dirty="0"/>
              <a:t>i</a:t>
            </a:r>
            <a:r>
              <a:rPr spc="-4" dirty="0"/>
              <a:t>ll</a:t>
            </a:r>
            <a:r>
              <a:rPr spc="-19" dirty="0"/>
              <a:t> </a:t>
            </a:r>
            <a:r>
              <a:rPr dirty="0" smtClean="0">
                <a:latin typeface="Calibri"/>
                <a:cs typeface="Calibri"/>
              </a:rPr>
              <a:t>Help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dirty="0" smtClean="0">
                <a:latin typeface="Calibri"/>
                <a:cs typeface="Calibri"/>
              </a:rPr>
              <a:t>Fo</a:t>
            </a:r>
            <a:r>
              <a:rPr spc="4" dirty="0" smtClean="0"/>
              <a:t>c</a:t>
            </a:r>
            <a:r>
              <a:rPr dirty="0" smtClean="0">
                <a:latin typeface="Calibri"/>
                <a:cs typeface="Calibri"/>
              </a:rPr>
              <a:t>us</a:t>
            </a:r>
            <a:r>
              <a:rPr spc="-26" dirty="0" smtClean="0"/>
              <a:t> </a:t>
            </a:r>
            <a:r>
              <a:rPr dirty="0" smtClean="0">
                <a:latin typeface="Calibri"/>
                <a:cs typeface="Calibri"/>
              </a:rPr>
              <a:t>and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spc="-4" dirty="0" smtClean="0"/>
              <a:t>Al</a:t>
            </a:r>
            <a:r>
              <a:rPr spc="-11" dirty="0" smtClean="0"/>
              <a:t>i</a:t>
            </a:r>
            <a:r>
              <a:rPr spc="-8" dirty="0" smtClean="0"/>
              <a:t>g</a:t>
            </a:r>
            <a:r>
              <a:rPr spc="-4" dirty="0" smtClean="0"/>
              <a:t>n</a:t>
            </a:r>
            <a:r>
              <a:rPr dirty="0" smtClean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Ameren</a:t>
            </a:r>
          </a:p>
        </p:txBody>
      </p:sp>
      <p:sp>
        <p:nvSpPr>
          <p:cNvPr id="78" name="object 78"/>
          <p:cNvSpPr txBox="1"/>
          <p:nvPr/>
        </p:nvSpPr>
        <p:spPr>
          <a:xfrm>
            <a:off x="3230214" y="742950"/>
            <a:ext cx="2685574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andscape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rtu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ity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Map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3456337" y="2139125"/>
            <a:ext cx="880586" cy="507683"/>
          </a:xfrm>
          <a:custGeom>
            <a:avLst/>
            <a:gdLst/>
            <a:ahLst/>
            <a:cxnLst/>
            <a:rect l="l" t="t" r="r" b="b"/>
            <a:pathLst>
              <a:path w="1174114" h="676910">
                <a:moveTo>
                  <a:pt x="0" y="676655"/>
                </a:moveTo>
                <a:lnTo>
                  <a:pt x="1173708" y="676655"/>
                </a:lnTo>
                <a:lnTo>
                  <a:pt x="1173708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497676" y="2211325"/>
            <a:ext cx="797719" cy="346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42875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(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Upd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4472940" y="2782253"/>
            <a:ext cx="2317433" cy="507683"/>
          </a:xfrm>
          <a:custGeom>
            <a:avLst/>
            <a:gdLst/>
            <a:ahLst/>
            <a:cxnLst/>
            <a:rect l="l" t="t" r="r" b="b"/>
            <a:pathLst>
              <a:path w="3089909" h="676910">
                <a:moveTo>
                  <a:pt x="0" y="676655"/>
                </a:moveTo>
                <a:lnTo>
                  <a:pt x="3089402" y="676655"/>
                </a:lnTo>
                <a:lnTo>
                  <a:pt x="3089402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4580572" y="2912937"/>
            <a:ext cx="210026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Delinquenc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(Fl</a:t>
            </a:r>
            <a:r>
              <a:rPr kumimoji="0" sz="9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5212652" y="3029522"/>
            <a:ext cx="8382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Billin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3456336" y="1550003"/>
            <a:ext cx="4363403" cy="507683"/>
          </a:xfrm>
          <a:custGeom>
            <a:avLst/>
            <a:gdLst/>
            <a:ahLst/>
            <a:cxnLst/>
            <a:rect l="l" t="t" r="r" b="b"/>
            <a:pathLst>
              <a:path w="5817870" h="676910">
                <a:moveTo>
                  <a:pt x="0" y="676655"/>
                </a:moveTo>
                <a:lnTo>
                  <a:pt x="5817743" y="676655"/>
                </a:lnTo>
                <a:lnTo>
                  <a:pt x="5817743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4269391" y="1738599"/>
            <a:ext cx="273700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espo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900" b="1" i="0" u="none" strike="noStrike" kern="1200" cap="none" spc="-8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t-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3456336" y="3363753"/>
            <a:ext cx="4363403" cy="507683"/>
          </a:xfrm>
          <a:custGeom>
            <a:avLst/>
            <a:gdLst/>
            <a:ahLst/>
            <a:cxnLst/>
            <a:rect l="l" t="t" r="r" b="b"/>
            <a:pathLst>
              <a:path w="5817870" h="676910">
                <a:moveTo>
                  <a:pt x="0" y="676656"/>
                </a:moveTo>
                <a:lnTo>
                  <a:pt x="5817743" y="676656"/>
                </a:lnTo>
                <a:lnTo>
                  <a:pt x="5817743" y="0"/>
                </a:lnTo>
                <a:lnTo>
                  <a:pt x="0" y="0"/>
                </a:lnTo>
                <a:lnTo>
                  <a:pt x="0" y="67665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652295" y="3552826"/>
            <a:ext cx="197119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enie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/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ut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3456337" y="2782253"/>
            <a:ext cx="880586" cy="507683"/>
          </a:xfrm>
          <a:custGeom>
            <a:avLst/>
            <a:gdLst/>
            <a:ahLst/>
            <a:cxnLst/>
            <a:rect l="l" t="t" r="r" b="b"/>
            <a:pathLst>
              <a:path w="1174114" h="676910">
                <a:moveTo>
                  <a:pt x="0" y="676655"/>
                </a:moveTo>
                <a:lnTo>
                  <a:pt x="1173708" y="676655"/>
                </a:lnTo>
                <a:lnTo>
                  <a:pt x="1173708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503390" y="2796159"/>
            <a:ext cx="785336" cy="47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(Ac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rgi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eness)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6946677" y="2139125"/>
            <a:ext cx="881063" cy="507683"/>
          </a:xfrm>
          <a:custGeom>
            <a:avLst/>
            <a:gdLst/>
            <a:ahLst/>
            <a:cxnLst/>
            <a:rect l="l" t="t" r="r" b="b"/>
            <a:pathLst>
              <a:path w="1174750" h="676910">
                <a:moveTo>
                  <a:pt x="0" y="676655"/>
                </a:moveTo>
                <a:lnTo>
                  <a:pt x="1174724" y="676655"/>
                </a:lnTo>
                <a:lnTo>
                  <a:pt x="1174724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6989064" y="2211325"/>
            <a:ext cx="797719" cy="346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42875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(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Upd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4336542" y="2139125"/>
            <a:ext cx="2610326" cy="507683"/>
          </a:xfrm>
          <a:custGeom>
            <a:avLst/>
            <a:gdLst/>
            <a:ahLst/>
            <a:cxnLst/>
            <a:rect l="l" t="t" r="r" b="b"/>
            <a:pathLst>
              <a:path w="3480434" h="676910">
                <a:moveTo>
                  <a:pt x="0" y="676655"/>
                </a:moveTo>
                <a:lnTo>
                  <a:pt x="3480180" y="676655"/>
                </a:lnTo>
                <a:lnTo>
                  <a:pt x="3480180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5068347" y="2268475"/>
            <a:ext cx="114681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“Consu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900" b="1" i="0" u="none" strike="noStrike" kern="1200" cap="none" spc="15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9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970050" y="2405634"/>
            <a:ext cx="134254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ddit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7E7E7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3456336" y="4271830"/>
            <a:ext cx="4360545" cy="251936"/>
          </a:xfrm>
          <a:custGeom>
            <a:avLst/>
            <a:gdLst/>
            <a:ahLst/>
            <a:cxnLst/>
            <a:rect l="l" t="t" r="r" b="b"/>
            <a:pathLst>
              <a:path w="5814059" h="335914">
                <a:moveTo>
                  <a:pt x="0" y="335699"/>
                </a:moveTo>
                <a:lnTo>
                  <a:pt x="5813933" y="335699"/>
                </a:lnTo>
                <a:lnTo>
                  <a:pt x="5813933" y="0"/>
                </a:lnTo>
                <a:lnTo>
                  <a:pt x="0" y="0"/>
                </a:lnTo>
                <a:lnTo>
                  <a:pt x="0" y="335699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3600260" y="4333228"/>
            <a:ext cx="40676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solut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sequenc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ff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475632" y="2139125"/>
            <a:ext cx="714375" cy="1190149"/>
          </a:xfrm>
          <a:custGeom>
            <a:avLst/>
            <a:gdLst/>
            <a:ahLst/>
            <a:cxnLst/>
            <a:rect l="l" t="t" r="r" b="b"/>
            <a:pathLst>
              <a:path w="952500" h="1586864">
                <a:moveTo>
                  <a:pt x="0" y="1586611"/>
                </a:moveTo>
                <a:lnTo>
                  <a:pt x="952080" y="1586611"/>
                </a:lnTo>
                <a:lnTo>
                  <a:pt x="952080" y="0"/>
                </a:lnTo>
                <a:lnTo>
                  <a:pt x="0" y="0"/>
                </a:lnTo>
                <a:lnTo>
                  <a:pt x="0" y="1586611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475632" y="2139125"/>
            <a:ext cx="714375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2396" marR="117634" lvl="0" indent="5476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r-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Init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475632" y="1507323"/>
            <a:ext cx="714375" cy="606266"/>
          </a:xfrm>
          <a:prstGeom prst="rect">
            <a:avLst/>
          </a:prstGeom>
          <a:solidFill>
            <a:srgbClr val="469C7A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34290" marR="29528" lvl="0" indent="35243" algn="just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9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n” 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nity: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6936486" y="2782253"/>
            <a:ext cx="880586" cy="507683"/>
          </a:xfrm>
          <a:custGeom>
            <a:avLst/>
            <a:gdLst/>
            <a:ahLst/>
            <a:cxnLst/>
            <a:rect l="l" t="t" r="r" b="b"/>
            <a:pathLst>
              <a:path w="1174115" h="676910">
                <a:moveTo>
                  <a:pt x="0" y="676655"/>
                </a:moveTo>
                <a:lnTo>
                  <a:pt x="1173708" y="676655"/>
                </a:lnTo>
                <a:lnTo>
                  <a:pt x="1173708" y="0"/>
                </a:lnTo>
                <a:lnTo>
                  <a:pt x="0" y="0"/>
                </a:lnTo>
                <a:lnTo>
                  <a:pt x="0" y="676655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6984016" y="2796159"/>
            <a:ext cx="785336" cy="470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lvl="0" indent="0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P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ppo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tm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(Ac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rgi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eness)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1512493" y="1254634"/>
            <a:ext cx="6715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4334446" y="2139125"/>
            <a:ext cx="73343" cy="507683"/>
          </a:xfrm>
          <a:custGeom>
            <a:avLst/>
            <a:gdLst/>
            <a:ahLst/>
            <a:cxnLst/>
            <a:rect l="l" t="t" r="r" b="b"/>
            <a:pathLst>
              <a:path w="97789" h="676910">
                <a:moveTo>
                  <a:pt x="0" y="0"/>
                </a:moveTo>
                <a:lnTo>
                  <a:pt x="0" y="676656"/>
                </a:lnTo>
                <a:lnTo>
                  <a:pt x="97789" y="338328"/>
                </a:lnTo>
                <a:lnTo>
                  <a:pt x="0" y="0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6878192" y="2139125"/>
            <a:ext cx="73343" cy="507683"/>
          </a:xfrm>
          <a:custGeom>
            <a:avLst/>
            <a:gdLst/>
            <a:ahLst/>
            <a:cxnLst/>
            <a:rect l="l" t="t" r="r" b="b"/>
            <a:pathLst>
              <a:path w="97790" h="676910">
                <a:moveTo>
                  <a:pt x="97662" y="0"/>
                </a:moveTo>
                <a:lnTo>
                  <a:pt x="0" y="338328"/>
                </a:lnTo>
                <a:lnTo>
                  <a:pt x="97662" y="676656"/>
                </a:lnTo>
                <a:lnTo>
                  <a:pt x="97662" y="0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1475632" y="3354810"/>
            <a:ext cx="714375" cy="577587"/>
          </a:xfrm>
          <a:custGeom>
            <a:avLst/>
            <a:gdLst/>
            <a:ahLst/>
            <a:cxnLst/>
            <a:rect l="l" t="t" r="r" b="b"/>
            <a:pathLst>
              <a:path w="952500" h="676910">
                <a:moveTo>
                  <a:pt x="0" y="676656"/>
                </a:moveTo>
                <a:lnTo>
                  <a:pt x="952080" y="676656"/>
                </a:lnTo>
                <a:lnTo>
                  <a:pt x="952080" y="0"/>
                </a:lnTo>
                <a:lnTo>
                  <a:pt x="0" y="0"/>
                </a:lnTo>
                <a:lnTo>
                  <a:pt x="0" y="676656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1485976" y="3552064"/>
            <a:ext cx="69437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Medium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900" b="1" i="0" u="none" strike="noStrike" kern="1200" cap="none" spc="-7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rm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475632" y="4016112"/>
            <a:ext cx="714375" cy="50768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vert="horz" wrap="square" lIns="0" tIns="0" rIns="0" bIns="0" rtlCol="0" anchor="ctr" anchorCtr="0">
            <a:noAutofit/>
          </a:bodyPr>
          <a:lstStyle/>
          <a:p>
            <a:pPr marL="228600" marR="180975" lvl="0" indent="-42386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900" b="1" i="0" u="none" strike="noStrike" kern="1200" cap="none" spc="-7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rm</a:t>
            </a: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3456336" y="4016103"/>
            <a:ext cx="4360545" cy="251936"/>
          </a:xfrm>
          <a:custGeom>
            <a:avLst/>
            <a:gdLst/>
            <a:ahLst/>
            <a:cxnLst/>
            <a:rect l="l" t="t" r="r" b="b"/>
            <a:pathLst>
              <a:path w="5814059" h="335914">
                <a:moveTo>
                  <a:pt x="0" y="335699"/>
                </a:moveTo>
                <a:lnTo>
                  <a:pt x="5813933" y="335699"/>
                </a:lnTo>
                <a:lnTo>
                  <a:pt x="5813933" y="0"/>
                </a:lnTo>
                <a:lnTo>
                  <a:pt x="0" y="0"/>
                </a:lnTo>
                <a:lnTo>
                  <a:pt x="0" y="335699"/>
                </a:lnTo>
                <a:close/>
              </a:path>
            </a:pathLst>
          </a:custGeom>
          <a:ln w="25399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3889724" y="4077425"/>
            <a:ext cx="348948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solut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po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 elec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dec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2245709" y="4271830"/>
            <a:ext cx="1129189" cy="253841"/>
          </a:xfrm>
          <a:custGeom>
            <a:avLst/>
            <a:gdLst/>
            <a:ahLst/>
            <a:cxnLst/>
            <a:rect l="l" t="t" r="r" b="b"/>
            <a:pathLst>
              <a:path w="1505585" h="338454">
                <a:moveTo>
                  <a:pt x="0" y="338328"/>
                </a:moveTo>
                <a:lnTo>
                  <a:pt x="1505204" y="338328"/>
                </a:lnTo>
                <a:lnTo>
                  <a:pt x="1505204" y="0"/>
                </a:lnTo>
                <a:lnTo>
                  <a:pt x="0" y="0"/>
                </a:lnTo>
                <a:lnTo>
                  <a:pt x="0" y="338328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476309" y="4334142"/>
            <a:ext cx="66817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245709" y="4016112"/>
            <a:ext cx="1129189" cy="253841"/>
          </a:xfrm>
          <a:custGeom>
            <a:avLst/>
            <a:gdLst/>
            <a:ahLst/>
            <a:cxnLst/>
            <a:rect l="l" t="t" r="r" b="b"/>
            <a:pathLst>
              <a:path w="1505585" h="338454">
                <a:moveTo>
                  <a:pt x="0" y="338327"/>
                </a:moveTo>
                <a:lnTo>
                  <a:pt x="1505204" y="338327"/>
                </a:lnTo>
                <a:lnTo>
                  <a:pt x="1505204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ln w="25400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2439733" y="4078339"/>
            <a:ext cx="74009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1460144" y="4822793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1862480" y="4822793"/>
            <a:ext cx="213931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6" name="Slide Number Placeholder 1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53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48368" rIns="0" bIns="0" rtlCol="0" anchor="ctr">
            <a:spAutoFit/>
          </a:bodyPr>
          <a:lstStyle/>
          <a:p>
            <a:pPr marL="9525"/>
            <a:r>
              <a:rPr dirty="0"/>
              <a:t>R</a:t>
            </a:r>
            <a:r>
              <a:rPr spc="4" dirty="0"/>
              <a:t>e</a:t>
            </a:r>
            <a:r>
              <a:rPr spc="-8" dirty="0"/>
              <a:t>ca</a:t>
            </a:r>
            <a:r>
              <a:rPr dirty="0"/>
              <a:t>p</a:t>
            </a:r>
            <a:r>
              <a:rPr dirty="0">
                <a:latin typeface="Calibri"/>
                <a:cs typeface="Calibri"/>
              </a:rPr>
              <a:t>—</a:t>
            </a:r>
            <a:r>
              <a:rPr spc="-4" dirty="0"/>
              <a:t>Th</a:t>
            </a:r>
            <a:r>
              <a:rPr dirty="0"/>
              <a:t>e</a:t>
            </a:r>
            <a:r>
              <a:rPr spc="-11" dirty="0"/>
              <a:t> </a:t>
            </a:r>
            <a:r>
              <a:rPr spc="-4" dirty="0"/>
              <a:t>De</a:t>
            </a:r>
            <a:r>
              <a:rPr spc="4" dirty="0"/>
              <a:t>m</a:t>
            </a:r>
            <a:r>
              <a:rPr spc="-4" dirty="0"/>
              <a:t>and</a:t>
            </a:r>
            <a:r>
              <a:rPr spc="-8" dirty="0"/>
              <a:t> </a:t>
            </a:r>
            <a:r>
              <a:rPr spc="-4" dirty="0"/>
              <a:t>Landscape Pro</a:t>
            </a:r>
            <a:r>
              <a:rPr spc="4" dirty="0"/>
              <a:t>v</a:t>
            </a:r>
            <a:r>
              <a:rPr spc="-4" dirty="0"/>
              <a:t>ides</a:t>
            </a:r>
            <a:r>
              <a:rPr spc="-15" dirty="0"/>
              <a:t> </a:t>
            </a:r>
            <a:r>
              <a:rPr spc="-4" dirty="0"/>
              <a:t>F</a:t>
            </a:r>
            <a:r>
              <a:rPr dirty="0"/>
              <a:t>o</a:t>
            </a:r>
            <a:r>
              <a:rPr spc="-4" dirty="0"/>
              <a:t>cu</a:t>
            </a:r>
            <a:r>
              <a:rPr dirty="0"/>
              <a:t>s</a:t>
            </a:r>
            <a:r>
              <a:rPr spc="-8" dirty="0"/>
              <a:t> </a:t>
            </a:r>
            <a:r>
              <a:rPr spc="-4" dirty="0"/>
              <a:t>F</a:t>
            </a:r>
            <a:r>
              <a:rPr dirty="0"/>
              <a:t>or</a:t>
            </a:r>
            <a:r>
              <a:rPr spc="-15" dirty="0"/>
              <a:t> </a:t>
            </a:r>
            <a:r>
              <a:rPr dirty="0"/>
              <a:t>Amer</a:t>
            </a:r>
            <a:r>
              <a:rPr spc="-4" dirty="0"/>
              <a:t>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38884" y="666750"/>
            <a:ext cx="6260782" cy="40633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19444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know wh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nteract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ion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opt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drive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&amp;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</a:t>
            </a:r>
            <a:r>
              <a:rPr kumimoji="0" sz="13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vings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Foc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“Eve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yday”</a:t>
            </a:r>
            <a:r>
              <a:rPr kumimoji="0" sz="1200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53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mple,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mpa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itiati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0" lvl="2" indent="-120968" algn="l" defTabSz="91440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Focu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call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consumer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ouchpo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venta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nq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uency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0" lvl="2" indent="-120968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Prioritize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rup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tex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53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$3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MM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avings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+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NPS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806"/>
              </a:spcBef>
              <a:spcAft>
                <a:spcPts val="0"/>
              </a:spcAft>
              <a:buClrTx/>
              <a:buSzPct val="119444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know wh</a:t>
            </a:r>
            <a:r>
              <a:rPr kumimoji="0" sz="13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35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ovation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3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deliver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65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Foc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during and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“mo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n/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out”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 Enab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arter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decisions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ents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“despa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&amp;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“joy”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around moving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61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itiati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(befor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duri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g,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):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0" lvl="2" indent="-120968" algn="l" defTabSz="91440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“whe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electric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mator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nnovat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choose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bet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home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0" lvl="2" indent="-120968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e-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move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gm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0" lvl="2" indent="-120968" algn="l" defTabSz="914400" rtl="0" eaLnBrk="1" fontAlgn="auto" latinLnBrk="0" hangingPunct="1">
              <a:lnSpc>
                <a:spcPct val="100000"/>
              </a:lnSpc>
              <a:spcBef>
                <a:spcPts val="7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housewarm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ft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ld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driv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ign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-win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progr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9108" marR="106680" lvl="2" indent="-120968" algn="l" defTabSz="914400" rtl="0" eaLnBrk="1" fontAlgn="auto" latinLnBrk="0" hangingPunct="1">
              <a:lnSpc>
                <a:spcPts val="1223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47958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ify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weat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iza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consum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ade the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homes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educe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nq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uency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proact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vely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eimbursed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load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50996" marR="0" lvl="1" indent="-175736" algn="l" defTabSz="914400" rtl="0" eaLnBrk="1" fontAlgn="auto" latinLnBrk="0" hangingPunct="1">
              <a:lnSpc>
                <a:spcPct val="100000"/>
              </a:lnSpc>
              <a:spcBef>
                <a:spcPts val="157"/>
              </a:spcBef>
              <a:spcAft>
                <a:spcPts val="0"/>
              </a:spcAft>
              <a:buClrTx/>
              <a:buSzPct val="84375"/>
              <a:buFont typeface="Arial"/>
              <a:buChar char="—"/>
              <a:tabLst>
                <a:tab pos="351473" algn="l"/>
              </a:tabLst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$9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MM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sav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NPS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938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24765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timizing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Inno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Should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Dri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3813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+$12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13MM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s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+18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</a:t>
            </a:r>
            <a:r>
              <a:rPr kumimoji="0" sz="135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NPS</a:t>
            </a:r>
            <a:r>
              <a:rPr kumimoji="0" sz="135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3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135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022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  <a:prstGeom prst="rect">
            <a:avLst/>
          </a:prstGeom>
        </p:spPr>
        <p:txBody>
          <a:bodyPr vert="horz" wrap="square" lIns="0" tIns="59226" rIns="0" bIns="0" rtlCol="0" anchor="ctr">
            <a:spAutoFit/>
          </a:bodyPr>
          <a:lstStyle/>
          <a:p>
            <a:pPr marL="9525"/>
            <a:r>
              <a:rPr spc="-4" dirty="0"/>
              <a:t>Thre</a:t>
            </a:r>
            <a:r>
              <a:rPr dirty="0"/>
              <a:t>e</a:t>
            </a:r>
            <a:r>
              <a:rPr spc="-4" dirty="0"/>
              <a:t> </a:t>
            </a:r>
            <a:r>
              <a:rPr spc="-8" dirty="0"/>
              <a:t>Thi</a:t>
            </a:r>
            <a:r>
              <a:rPr spc="-11" dirty="0"/>
              <a:t>n</a:t>
            </a:r>
            <a:r>
              <a:rPr spc="-4" dirty="0"/>
              <a:t>g</a:t>
            </a:r>
            <a:r>
              <a:rPr dirty="0"/>
              <a:t>s N</a:t>
            </a:r>
            <a:r>
              <a:rPr spc="4" dirty="0"/>
              <a:t>e</a:t>
            </a:r>
            <a:r>
              <a:rPr spc="-4" dirty="0"/>
              <a:t>e</a:t>
            </a:r>
            <a:r>
              <a:rPr dirty="0"/>
              <a:t>d </a:t>
            </a:r>
            <a:r>
              <a:rPr spc="-8" dirty="0"/>
              <a:t>T</a:t>
            </a:r>
            <a:r>
              <a:rPr spc="-4" dirty="0"/>
              <a:t>o</a:t>
            </a:r>
            <a:r>
              <a:rPr spc="-11" dirty="0"/>
              <a:t> </a:t>
            </a:r>
            <a:r>
              <a:rPr dirty="0"/>
              <a:t>Be</a:t>
            </a:r>
            <a:r>
              <a:rPr spc="-4" dirty="0"/>
              <a:t> Tru</a:t>
            </a:r>
            <a:r>
              <a:rPr dirty="0"/>
              <a:t>e </a:t>
            </a:r>
            <a:r>
              <a:rPr spc="-4" dirty="0"/>
              <a:t>to</a:t>
            </a:r>
            <a:r>
              <a:rPr dirty="0"/>
              <a:t> Realize</a:t>
            </a:r>
            <a:r>
              <a:rPr spc="-19" dirty="0"/>
              <a:t> </a:t>
            </a:r>
            <a:r>
              <a:rPr spc="-4" dirty="0"/>
              <a:t>t</a:t>
            </a:r>
            <a:r>
              <a:rPr spc="-11" dirty="0"/>
              <a:t>h</a:t>
            </a:r>
            <a:r>
              <a:rPr dirty="0"/>
              <a:t>e</a:t>
            </a:r>
            <a:r>
              <a:rPr spc="8" dirty="0"/>
              <a:t> </a:t>
            </a:r>
            <a:r>
              <a:rPr spc="-4" dirty="0"/>
              <a:t>Upside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82216" y="1068030"/>
            <a:ext cx="5835968" cy="1579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n’s foreca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5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ust include de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5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</a:t>
            </a:r>
            <a:r>
              <a:rPr kumimoji="0" sz="15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Mental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Model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Tx/>
              <a:buFont typeface="Arial"/>
              <a:buChar char="•"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1286"/>
              </a:spcBef>
              <a:spcAft>
                <a:spcPts val="0"/>
              </a:spcAft>
              <a:buClrTx/>
              <a:buSzPct val="120000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en’s </a:t>
            </a:r>
            <a:r>
              <a:rPr kumimoji="0" sz="1500" b="0" i="0" u="none" strike="noStrike" kern="1200" cap="none" spc="4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eci</a:t>
            </a:r>
            <a:r>
              <a:rPr kumimoji="0" sz="1500" b="0" i="0" u="none" strike="noStrike" kern="1200" cap="none" spc="-8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ion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</a:t>
            </a:r>
            <a:r>
              <a:rPr kumimoji="0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mak</a:t>
            </a:r>
            <a:r>
              <a:rPr kumimoji="0" sz="1500" b="0" i="0" u="none" strike="noStrike" kern="1200" cap="none" spc="-8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1500" b="0" i="0" u="none" strike="noStrike" kern="1200" cap="none" spc="4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must fa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tor in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deman</a:t>
            </a:r>
            <a:r>
              <a:rPr kumimoji="0" sz="15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—O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Culture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Tx/>
              <a:buFont typeface="Arial"/>
              <a:buChar char="•"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182880" marR="0" lvl="0" indent="-173355" algn="l" defTabSz="914400" rtl="0" eaLnBrk="1" fontAlgn="auto" latinLnBrk="0" hangingPunct="1">
              <a:lnSpc>
                <a:spcPct val="100000"/>
              </a:lnSpc>
              <a:spcBef>
                <a:spcPts val="1286"/>
              </a:spcBef>
              <a:spcAft>
                <a:spcPts val="0"/>
              </a:spcAft>
              <a:buClrTx/>
              <a:buSzPct val="120000"/>
              <a:buFont typeface="Arial"/>
              <a:buChar char="•"/>
              <a:tabLst>
                <a:tab pos="183356" algn="l"/>
              </a:tabLst>
              <a:defRPr/>
            </a:pP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en’s C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must be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throu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5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demand 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5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—O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Metr</a:t>
            </a:r>
            <a:r>
              <a:rPr kumimoji="0" sz="15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cs</a:t>
            </a:r>
            <a:r>
              <a:rPr kumimoji="0" sz="15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15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KPIs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62251" y="3790950"/>
            <a:ext cx="3578066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500" b="1" i="0" u="none" strike="noStrike" kern="1200" cap="none" spc="-6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m</a:t>
            </a:r>
            <a:r>
              <a:rPr kumimoji="0" sz="15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5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5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embed</a:t>
            </a:r>
            <a:r>
              <a:rPr kumimoji="0" sz="15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Demand</a:t>
            </a:r>
            <a:r>
              <a:rPr kumimoji="0" sz="15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5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5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150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500" b="1" i="0" u="none" strike="noStrike" kern="1200" cap="none" spc="-7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5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5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NA</a:t>
            </a:r>
            <a:endParaRPr kumimoji="0" sz="15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55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3624" y="2770918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914400" y="0"/>
                </a:moveTo>
                <a:lnTo>
                  <a:pt x="839412" y="3030"/>
                </a:lnTo>
                <a:lnTo>
                  <a:pt x="766093" y="11966"/>
                </a:lnTo>
                <a:lnTo>
                  <a:pt x="694677" y="26570"/>
                </a:lnTo>
                <a:lnTo>
                  <a:pt x="625400" y="46610"/>
                </a:lnTo>
                <a:lnTo>
                  <a:pt x="558498" y="71848"/>
                </a:lnTo>
                <a:lnTo>
                  <a:pt x="494205" y="102050"/>
                </a:lnTo>
                <a:lnTo>
                  <a:pt x="432758" y="136981"/>
                </a:lnTo>
                <a:lnTo>
                  <a:pt x="374391" y="176406"/>
                </a:lnTo>
                <a:lnTo>
                  <a:pt x="319341" y="220089"/>
                </a:lnTo>
                <a:lnTo>
                  <a:pt x="267842" y="267795"/>
                </a:lnTo>
                <a:lnTo>
                  <a:pt x="220131" y="319289"/>
                </a:lnTo>
                <a:lnTo>
                  <a:pt x="176442" y="374337"/>
                </a:lnTo>
                <a:lnTo>
                  <a:pt x="137011" y="432702"/>
                </a:lnTo>
                <a:lnTo>
                  <a:pt x="102074" y="494149"/>
                </a:lnTo>
                <a:lnTo>
                  <a:pt x="71866" y="558444"/>
                </a:lnTo>
                <a:lnTo>
                  <a:pt x="46622" y="625352"/>
                </a:lnTo>
                <a:lnTo>
                  <a:pt x="26578" y="694636"/>
                </a:lnTo>
                <a:lnTo>
                  <a:pt x="11969" y="766062"/>
                </a:lnTo>
                <a:lnTo>
                  <a:pt x="3031" y="839395"/>
                </a:lnTo>
                <a:lnTo>
                  <a:pt x="0" y="914400"/>
                </a:lnTo>
                <a:lnTo>
                  <a:pt x="3031" y="989387"/>
                </a:lnTo>
                <a:lnTo>
                  <a:pt x="11969" y="1062706"/>
                </a:lnTo>
                <a:lnTo>
                  <a:pt x="26578" y="1134122"/>
                </a:lnTo>
                <a:lnTo>
                  <a:pt x="46622" y="1203399"/>
                </a:lnTo>
                <a:lnTo>
                  <a:pt x="71866" y="1270301"/>
                </a:lnTo>
                <a:lnTo>
                  <a:pt x="102074" y="1334594"/>
                </a:lnTo>
                <a:lnTo>
                  <a:pt x="137011" y="1396041"/>
                </a:lnTo>
                <a:lnTo>
                  <a:pt x="176442" y="1454408"/>
                </a:lnTo>
                <a:lnTo>
                  <a:pt x="220131" y="1509458"/>
                </a:lnTo>
                <a:lnTo>
                  <a:pt x="267842" y="1560957"/>
                </a:lnTo>
                <a:lnTo>
                  <a:pt x="319341" y="1608668"/>
                </a:lnTo>
                <a:lnTo>
                  <a:pt x="374391" y="1652357"/>
                </a:lnTo>
                <a:lnTo>
                  <a:pt x="432758" y="1691788"/>
                </a:lnTo>
                <a:lnTo>
                  <a:pt x="494205" y="1726725"/>
                </a:lnTo>
                <a:lnTo>
                  <a:pt x="558498" y="1756933"/>
                </a:lnTo>
                <a:lnTo>
                  <a:pt x="625400" y="1782177"/>
                </a:lnTo>
                <a:lnTo>
                  <a:pt x="694677" y="1802221"/>
                </a:lnTo>
                <a:lnTo>
                  <a:pt x="766093" y="1816830"/>
                </a:lnTo>
                <a:lnTo>
                  <a:pt x="839412" y="1825768"/>
                </a:lnTo>
                <a:lnTo>
                  <a:pt x="914400" y="1828800"/>
                </a:lnTo>
                <a:lnTo>
                  <a:pt x="989404" y="1825768"/>
                </a:lnTo>
                <a:lnTo>
                  <a:pt x="1062737" y="1816830"/>
                </a:lnTo>
                <a:lnTo>
                  <a:pt x="1134163" y="1802221"/>
                </a:lnTo>
                <a:lnTo>
                  <a:pt x="1203447" y="1782177"/>
                </a:lnTo>
                <a:lnTo>
                  <a:pt x="1270355" y="1756933"/>
                </a:lnTo>
                <a:lnTo>
                  <a:pt x="1334650" y="1726725"/>
                </a:lnTo>
                <a:lnTo>
                  <a:pt x="1396097" y="1691788"/>
                </a:lnTo>
                <a:lnTo>
                  <a:pt x="1454462" y="1652357"/>
                </a:lnTo>
                <a:lnTo>
                  <a:pt x="1509510" y="1608668"/>
                </a:lnTo>
                <a:lnTo>
                  <a:pt x="1561004" y="1560957"/>
                </a:lnTo>
                <a:lnTo>
                  <a:pt x="1608710" y="1509458"/>
                </a:lnTo>
                <a:lnTo>
                  <a:pt x="1652393" y="1454408"/>
                </a:lnTo>
                <a:lnTo>
                  <a:pt x="1691818" y="1396041"/>
                </a:lnTo>
                <a:lnTo>
                  <a:pt x="1726749" y="1334594"/>
                </a:lnTo>
                <a:lnTo>
                  <a:pt x="1756951" y="1270301"/>
                </a:lnTo>
                <a:lnTo>
                  <a:pt x="1782189" y="1203399"/>
                </a:lnTo>
                <a:lnTo>
                  <a:pt x="1802229" y="1134122"/>
                </a:lnTo>
                <a:lnTo>
                  <a:pt x="1816833" y="1062706"/>
                </a:lnTo>
                <a:lnTo>
                  <a:pt x="1825769" y="989387"/>
                </a:lnTo>
                <a:lnTo>
                  <a:pt x="1828800" y="914400"/>
                </a:lnTo>
                <a:lnTo>
                  <a:pt x="1825769" y="839395"/>
                </a:lnTo>
                <a:lnTo>
                  <a:pt x="1816833" y="766062"/>
                </a:lnTo>
                <a:lnTo>
                  <a:pt x="1802229" y="694636"/>
                </a:lnTo>
                <a:lnTo>
                  <a:pt x="1782189" y="625352"/>
                </a:lnTo>
                <a:lnTo>
                  <a:pt x="1756951" y="558444"/>
                </a:lnTo>
                <a:lnTo>
                  <a:pt x="1726749" y="494149"/>
                </a:lnTo>
                <a:lnTo>
                  <a:pt x="1691818" y="432702"/>
                </a:lnTo>
                <a:lnTo>
                  <a:pt x="1652393" y="374337"/>
                </a:lnTo>
                <a:lnTo>
                  <a:pt x="1608710" y="319289"/>
                </a:lnTo>
                <a:lnTo>
                  <a:pt x="1561004" y="267795"/>
                </a:lnTo>
                <a:lnTo>
                  <a:pt x="1509510" y="220089"/>
                </a:lnTo>
                <a:lnTo>
                  <a:pt x="1454462" y="176406"/>
                </a:lnTo>
                <a:lnTo>
                  <a:pt x="1396097" y="136981"/>
                </a:lnTo>
                <a:lnTo>
                  <a:pt x="1334650" y="102050"/>
                </a:lnTo>
                <a:lnTo>
                  <a:pt x="1270355" y="71848"/>
                </a:lnTo>
                <a:lnTo>
                  <a:pt x="1203447" y="46610"/>
                </a:lnTo>
                <a:lnTo>
                  <a:pt x="1134163" y="26570"/>
                </a:lnTo>
                <a:lnTo>
                  <a:pt x="1062737" y="11966"/>
                </a:lnTo>
                <a:lnTo>
                  <a:pt x="989404" y="3030"/>
                </a:lnTo>
                <a:lnTo>
                  <a:pt x="914400" y="0"/>
                </a:lnTo>
                <a:close/>
              </a:path>
            </a:pathLst>
          </a:custGeom>
          <a:solidFill>
            <a:srgbClr val="F89342">
              <a:alpha val="75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53624" y="2770918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0" y="914400"/>
                </a:moveTo>
                <a:lnTo>
                  <a:pt x="3031" y="839395"/>
                </a:lnTo>
                <a:lnTo>
                  <a:pt x="11969" y="766062"/>
                </a:lnTo>
                <a:lnTo>
                  <a:pt x="26578" y="694636"/>
                </a:lnTo>
                <a:lnTo>
                  <a:pt x="46622" y="625352"/>
                </a:lnTo>
                <a:lnTo>
                  <a:pt x="71866" y="558444"/>
                </a:lnTo>
                <a:lnTo>
                  <a:pt x="102074" y="494149"/>
                </a:lnTo>
                <a:lnTo>
                  <a:pt x="137011" y="432702"/>
                </a:lnTo>
                <a:lnTo>
                  <a:pt x="176442" y="374337"/>
                </a:lnTo>
                <a:lnTo>
                  <a:pt x="220131" y="319289"/>
                </a:lnTo>
                <a:lnTo>
                  <a:pt x="267842" y="267795"/>
                </a:lnTo>
                <a:lnTo>
                  <a:pt x="319341" y="220089"/>
                </a:lnTo>
                <a:lnTo>
                  <a:pt x="374391" y="176406"/>
                </a:lnTo>
                <a:lnTo>
                  <a:pt x="432758" y="136981"/>
                </a:lnTo>
                <a:lnTo>
                  <a:pt x="494205" y="102050"/>
                </a:lnTo>
                <a:lnTo>
                  <a:pt x="558498" y="71848"/>
                </a:lnTo>
                <a:lnTo>
                  <a:pt x="625400" y="46610"/>
                </a:lnTo>
                <a:lnTo>
                  <a:pt x="694677" y="26570"/>
                </a:lnTo>
                <a:lnTo>
                  <a:pt x="766093" y="11966"/>
                </a:lnTo>
                <a:lnTo>
                  <a:pt x="839412" y="3030"/>
                </a:lnTo>
                <a:lnTo>
                  <a:pt x="914400" y="0"/>
                </a:lnTo>
                <a:lnTo>
                  <a:pt x="989404" y="3030"/>
                </a:lnTo>
                <a:lnTo>
                  <a:pt x="1062737" y="11966"/>
                </a:lnTo>
                <a:lnTo>
                  <a:pt x="1134163" y="26570"/>
                </a:lnTo>
                <a:lnTo>
                  <a:pt x="1203447" y="46610"/>
                </a:lnTo>
                <a:lnTo>
                  <a:pt x="1270355" y="71848"/>
                </a:lnTo>
                <a:lnTo>
                  <a:pt x="1334650" y="102050"/>
                </a:lnTo>
                <a:lnTo>
                  <a:pt x="1396097" y="136981"/>
                </a:lnTo>
                <a:lnTo>
                  <a:pt x="1454462" y="176406"/>
                </a:lnTo>
                <a:lnTo>
                  <a:pt x="1509510" y="220089"/>
                </a:lnTo>
                <a:lnTo>
                  <a:pt x="1561004" y="267795"/>
                </a:lnTo>
                <a:lnTo>
                  <a:pt x="1608710" y="319289"/>
                </a:lnTo>
                <a:lnTo>
                  <a:pt x="1652393" y="374337"/>
                </a:lnTo>
                <a:lnTo>
                  <a:pt x="1691818" y="432702"/>
                </a:lnTo>
                <a:lnTo>
                  <a:pt x="1726749" y="494149"/>
                </a:lnTo>
                <a:lnTo>
                  <a:pt x="1756951" y="558444"/>
                </a:lnTo>
                <a:lnTo>
                  <a:pt x="1782189" y="625352"/>
                </a:lnTo>
                <a:lnTo>
                  <a:pt x="1802229" y="694636"/>
                </a:lnTo>
                <a:lnTo>
                  <a:pt x="1816833" y="766062"/>
                </a:lnTo>
                <a:lnTo>
                  <a:pt x="1825769" y="839395"/>
                </a:lnTo>
                <a:lnTo>
                  <a:pt x="1828800" y="914400"/>
                </a:lnTo>
                <a:lnTo>
                  <a:pt x="1825769" y="989387"/>
                </a:lnTo>
                <a:lnTo>
                  <a:pt x="1816833" y="1062706"/>
                </a:lnTo>
                <a:lnTo>
                  <a:pt x="1802229" y="1134122"/>
                </a:lnTo>
                <a:lnTo>
                  <a:pt x="1782189" y="1203399"/>
                </a:lnTo>
                <a:lnTo>
                  <a:pt x="1756951" y="1270301"/>
                </a:lnTo>
                <a:lnTo>
                  <a:pt x="1726749" y="1334594"/>
                </a:lnTo>
                <a:lnTo>
                  <a:pt x="1691818" y="1396041"/>
                </a:lnTo>
                <a:lnTo>
                  <a:pt x="1652393" y="1454408"/>
                </a:lnTo>
                <a:lnTo>
                  <a:pt x="1608710" y="1509458"/>
                </a:lnTo>
                <a:lnTo>
                  <a:pt x="1561004" y="1560957"/>
                </a:lnTo>
                <a:lnTo>
                  <a:pt x="1509510" y="1608668"/>
                </a:lnTo>
                <a:lnTo>
                  <a:pt x="1454462" y="1652357"/>
                </a:lnTo>
                <a:lnTo>
                  <a:pt x="1396097" y="1691788"/>
                </a:lnTo>
                <a:lnTo>
                  <a:pt x="1334650" y="1726725"/>
                </a:lnTo>
                <a:lnTo>
                  <a:pt x="1270355" y="1756933"/>
                </a:lnTo>
                <a:lnTo>
                  <a:pt x="1203447" y="1782177"/>
                </a:lnTo>
                <a:lnTo>
                  <a:pt x="1134163" y="1802221"/>
                </a:lnTo>
                <a:lnTo>
                  <a:pt x="1062737" y="1816830"/>
                </a:lnTo>
                <a:lnTo>
                  <a:pt x="989404" y="1825768"/>
                </a:lnTo>
                <a:lnTo>
                  <a:pt x="914400" y="1828800"/>
                </a:lnTo>
                <a:lnTo>
                  <a:pt x="839412" y="1825768"/>
                </a:lnTo>
                <a:lnTo>
                  <a:pt x="766093" y="1816830"/>
                </a:lnTo>
                <a:lnTo>
                  <a:pt x="694677" y="1802221"/>
                </a:lnTo>
                <a:lnTo>
                  <a:pt x="625400" y="1782177"/>
                </a:lnTo>
                <a:lnTo>
                  <a:pt x="558498" y="1756933"/>
                </a:lnTo>
                <a:lnTo>
                  <a:pt x="494205" y="1726725"/>
                </a:lnTo>
                <a:lnTo>
                  <a:pt x="432758" y="1691788"/>
                </a:lnTo>
                <a:lnTo>
                  <a:pt x="374391" y="1652357"/>
                </a:lnTo>
                <a:lnTo>
                  <a:pt x="319341" y="1608668"/>
                </a:lnTo>
                <a:lnTo>
                  <a:pt x="267842" y="1560957"/>
                </a:lnTo>
                <a:lnTo>
                  <a:pt x="220131" y="1509458"/>
                </a:lnTo>
                <a:lnTo>
                  <a:pt x="176442" y="1454408"/>
                </a:lnTo>
                <a:lnTo>
                  <a:pt x="137011" y="1396041"/>
                </a:lnTo>
                <a:lnTo>
                  <a:pt x="102074" y="1334594"/>
                </a:lnTo>
                <a:lnTo>
                  <a:pt x="71866" y="1270301"/>
                </a:lnTo>
                <a:lnTo>
                  <a:pt x="46622" y="1203399"/>
                </a:lnTo>
                <a:lnTo>
                  <a:pt x="26578" y="1134122"/>
                </a:lnTo>
                <a:lnTo>
                  <a:pt x="11969" y="1062706"/>
                </a:lnTo>
                <a:lnTo>
                  <a:pt x="3031" y="989387"/>
                </a:lnTo>
                <a:lnTo>
                  <a:pt x="0" y="914400"/>
                </a:lnTo>
                <a:close/>
              </a:path>
            </a:pathLst>
          </a:custGeom>
          <a:ln w="9525">
            <a:solidFill>
              <a:srgbClr val="F89342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lang="en-US" sz="1200" b="0" i="0" u="none" strike="noStrike" kern="1200" cap="none" spc="-4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tabLst>
                <a:tab pos="2513647" algn="l"/>
              </a:tabLst>
            </a:pPr>
            <a:r>
              <a:rPr lang="en-US" spc="-4" dirty="0"/>
              <a:t>Prioritization </a:t>
            </a:r>
            <a:r>
              <a:rPr dirty="0" smtClean="0">
                <a:latin typeface="Calibri"/>
                <a:cs typeface="Calibri"/>
              </a:rPr>
              <a:t>Fra</a:t>
            </a:r>
            <a:r>
              <a:rPr spc="4" dirty="0"/>
              <a:t>m</a:t>
            </a:r>
            <a:r>
              <a:rPr spc="-4" dirty="0"/>
              <a:t>ew</a:t>
            </a:r>
            <a:r>
              <a:rPr spc="4" dirty="0"/>
              <a:t>o</a:t>
            </a:r>
            <a:r>
              <a:rPr spc="-4" dirty="0"/>
              <a:t>rk</a:t>
            </a:r>
          </a:p>
        </p:txBody>
      </p:sp>
      <p:sp>
        <p:nvSpPr>
          <p:cNvPr id="5" name="object 5"/>
          <p:cNvSpPr/>
          <p:nvPr/>
        </p:nvSpPr>
        <p:spPr>
          <a:xfrm>
            <a:off x="3326779" y="1988041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891826" y="0"/>
                </a:moveTo>
                <a:lnTo>
                  <a:pt x="818105" y="4700"/>
                </a:lnTo>
                <a:lnTo>
                  <a:pt x="745959" y="15171"/>
                </a:lnTo>
                <a:lnTo>
                  <a:pt x="675636" y="31192"/>
                </a:lnTo>
                <a:lnTo>
                  <a:pt x="607386" y="52540"/>
                </a:lnTo>
                <a:lnTo>
                  <a:pt x="541457" y="78995"/>
                </a:lnTo>
                <a:lnTo>
                  <a:pt x="478097" y="110335"/>
                </a:lnTo>
                <a:lnTo>
                  <a:pt x="417555" y="146338"/>
                </a:lnTo>
                <a:lnTo>
                  <a:pt x="360079" y="186783"/>
                </a:lnTo>
                <a:lnTo>
                  <a:pt x="305918" y="231448"/>
                </a:lnTo>
                <a:lnTo>
                  <a:pt x="255320" y="280111"/>
                </a:lnTo>
                <a:lnTo>
                  <a:pt x="208534" y="332552"/>
                </a:lnTo>
                <a:lnTo>
                  <a:pt x="165809" y="388547"/>
                </a:lnTo>
                <a:lnTo>
                  <a:pt x="127392" y="447877"/>
                </a:lnTo>
                <a:lnTo>
                  <a:pt x="93532" y="510320"/>
                </a:lnTo>
                <a:lnTo>
                  <a:pt x="64479" y="575653"/>
                </a:lnTo>
                <a:lnTo>
                  <a:pt x="40479" y="643655"/>
                </a:lnTo>
                <a:lnTo>
                  <a:pt x="21783" y="714105"/>
                </a:lnTo>
                <a:lnTo>
                  <a:pt x="8638" y="786782"/>
                </a:lnTo>
                <a:lnTo>
                  <a:pt x="1293" y="861463"/>
                </a:lnTo>
                <a:lnTo>
                  <a:pt x="0" y="936511"/>
                </a:lnTo>
                <a:lnTo>
                  <a:pt x="4697" y="1010232"/>
                </a:lnTo>
                <a:lnTo>
                  <a:pt x="15165" y="1082378"/>
                </a:lnTo>
                <a:lnTo>
                  <a:pt x="31180" y="1152701"/>
                </a:lnTo>
                <a:lnTo>
                  <a:pt x="52523" y="1220952"/>
                </a:lnTo>
                <a:lnTo>
                  <a:pt x="78972" y="1286883"/>
                </a:lnTo>
                <a:lnTo>
                  <a:pt x="110306" y="1350245"/>
                </a:lnTo>
                <a:lnTo>
                  <a:pt x="146302" y="1410790"/>
                </a:lnTo>
                <a:lnTo>
                  <a:pt x="186741" y="1468269"/>
                </a:lnTo>
                <a:lnTo>
                  <a:pt x="231401" y="1522434"/>
                </a:lnTo>
                <a:lnTo>
                  <a:pt x="280060" y="1573037"/>
                </a:lnTo>
                <a:lnTo>
                  <a:pt x="332498" y="1619830"/>
                </a:lnTo>
                <a:lnTo>
                  <a:pt x="388492" y="1662563"/>
                </a:lnTo>
                <a:lnTo>
                  <a:pt x="447822" y="1700988"/>
                </a:lnTo>
                <a:lnTo>
                  <a:pt x="510267" y="1734858"/>
                </a:lnTo>
                <a:lnTo>
                  <a:pt x="575605" y="1763923"/>
                </a:lnTo>
                <a:lnTo>
                  <a:pt x="643615" y="1787935"/>
                </a:lnTo>
                <a:lnTo>
                  <a:pt x="714076" y="1806646"/>
                </a:lnTo>
                <a:lnTo>
                  <a:pt x="786766" y="1819807"/>
                </a:lnTo>
                <a:lnTo>
                  <a:pt x="861464" y="1827171"/>
                </a:lnTo>
                <a:lnTo>
                  <a:pt x="936512" y="1828463"/>
                </a:lnTo>
                <a:lnTo>
                  <a:pt x="1010233" y="1823763"/>
                </a:lnTo>
                <a:lnTo>
                  <a:pt x="1082379" y="1813292"/>
                </a:lnTo>
                <a:lnTo>
                  <a:pt x="1152701" y="1797271"/>
                </a:lnTo>
                <a:lnTo>
                  <a:pt x="1220951" y="1775922"/>
                </a:lnTo>
                <a:lnTo>
                  <a:pt x="1286880" y="1749467"/>
                </a:lnTo>
                <a:lnTo>
                  <a:pt x="1350240" y="1718128"/>
                </a:lnTo>
                <a:lnTo>
                  <a:pt x="1410782" y="1682125"/>
                </a:lnTo>
                <a:lnTo>
                  <a:pt x="1468258" y="1641680"/>
                </a:lnTo>
                <a:lnTo>
                  <a:pt x="1522419" y="1597015"/>
                </a:lnTo>
                <a:lnTo>
                  <a:pt x="1573017" y="1548352"/>
                </a:lnTo>
                <a:lnTo>
                  <a:pt x="1619803" y="1495911"/>
                </a:lnTo>
                <a:lnTo>
                  <a:pt x="1662529" y="1439915"/>
                </a:lnTo>
                <a:lnTo>
                  <a:pt x="1700946" y="1380585"/>
                </a:lnTo>
                <a:lnTo>
                  <a:pt x="1734805" y="1318143"/>
                </a:lnTo>
                <a:lnTo>
                  <a:pt x="1763859" y="1252810"/>
                </a:lnTo>
                <a:lnTo>
                  <a:pt x="1787858" y="1184807"/>
                </a:lnTo>
                <a:lnTo>
                  <a:pt x="1806554" y="1114357"/>
                </a:lnTo>
                <a:lnTo>
                  <a:pt x="1819700" y="1041681"/>
                </a:lnTo>
                <a:lnTo>
                  <a:pt x="1827045" y="967000"/>
                </a:lnTo>
                <a:lnTo>
                  <a:pt x="1828338" y="891952"/>
                </a:lnTo>
                <a:lnTo>
                  <a:pt x="1823640" y="818230"/>
                </a:lnTo>
                <a:lnTo>
                  <a:pt x="1813173" y="746084"/>
                </a:lnTo>
                <a:lnTo>
                  <a:pt x="1797157" y="675761"/>
                </a:lnTo>
                <a:lnTo>
                  <a:pt x="1775814" y="607510"/>
                </a:lnTo>
                <a:lnTo>
                  <a:pt x="1749365" y="541580"/>
                </a:lnTo>
                <a:lnTo>
                  <a:pt x="1718032" y="478218"/>
                </a:lnTo>
                <a:lnTo>
                  <a:pt x="1682035" y="417673"/>
                </a:lnTo>
                <a:lnTo>
                  <a:pt x="1641596" y="360194"/>
                </a:lnTo>
                <a:lnTo>
                  <a:pt x="1596937" y="306028"/>
                </a:lnTo>
                <a:lnTo>
                  <a:pt x="1548277" y="255425"/>
                </a:lnTo>
                <a:lnTo>
                  <a:pt x="1495840" y="208633"/>
                </a:lnTo>
                <a:lnTo>
                  <a:pt x="1439845" y="165900"/>
                </a:lnTo>
                <a:lnTo>
                  <a:pt x="1380515" y="127474"/>
                </a:lnTo>
                <a:lnTo>
                  <a:pt x="1318070" y="93605"/>
                </a:lnTo>
                <a:lnTo>
                  <a:pt x="1252732" y="64540"/>
                </a:lnTo>
                <a:lnTo>
                  <a:pt x="1184723" y="40528"/>
                </a:lnTo>
                <a:lnTo>
                  <a:pt x="1114262" y="21817"/>
                </a:lnTo>
                <a:lnTo>
                  <a:pt x="1041572" y="8655"/>
                </a:lnTo>
                <a:lnTo>
                  <a:pt x="966874" y="1292"/>
                </a:lnTo>
                <a:lnTo>
                  <a:pt x="891826" y="0"/>
                </a:lnTo>
                <a:close/>
              </a:path>
            </a:pathLst>
          </a:custGeom>
          <a:solidFill>
            <a:srgbClr val="469C7A">
              <a:alpha val="75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26779" y="1988041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1293" y="861463"/>
                </a:moveTo>
                <a:lnTo>
                  <a:pt x="8638" y="786782"/>
                </a:lnTo>
                <a:lnTo>
                  <a:pt x="21783" y="714105"/>
                </a:lnTo>
                <a:lnTo>
                  <a:pt x="40479" y="643655"/>
                </a:lnTo>
                <a:lnTo>
                  <a:pt x="64479" y="575653"/>
                </a:lnTo>
                <a:lnTo>
                  <a:pt x="93532" y="510320"/>
                </a:lnTo>
                <a:lnTo>
                  <a:pt x="127392" y="447877"/>
                </a:lnTo>
                <a:lnTo>
                  <a:pt x="165809" y="388547"/>
                </a:lnTo>
                <a:lnTo>
                  <a:pt x="208534" y="332552"/>
                </a:lnTo>
                <a:lnTo>
                  <a:pt x="255320" y="280111"/>
                </a:lnTo>
                <a:lnTo>
                  <a:pt x="305918" y="231448"/>
                </a:lnTo>
                <a:lnTo>
                  <a:pt x="360079" y="186783"/>
                </a:lnTo>
                <a:lnTo>
                  <a:pt x="417555" y="146338"/>
                </a:lnTo>
                <a:lnTo>
                  <a:pt x="478097" y="110335"/>
                </a:lnTo>
                <a:lnTo>
                  <a:pt x="541457" y="78995"/>
                </a:lnTo>
                <a:lnTo>
                  <a:pt x="607386" y="52540"/>
                </a:lnTo>
                <a:lnTo>
                  <a:pt x="675636" y="31192"/>
                </a:lnTo>
                <a:lnTo>
                  <a:pt x="745959" y="15171"/>
                </a:lnTo>
                <a:lnTo>
                  <a:pt x="818105" y="4700"/>
                </a:lnTo>
                <a:lnTo>
                  <a:pt x="891826" y="0"/>
                </a:lnTo>
                <a:lnTo>
                  <a:pt x="966874" y="1292"/>
                </a:lnTo>
                <a:lnTo>
                  <a:pt x="1041572" y="8655"/>
                </a:lnTo>
                <a:lnTo>
                  <a:pt x="1114262" y="21817"/>
                </a:lnTo>
                <a:lnTo>
                  <a:pt x="1184723" y="40528"/>
                </a:lnTo>
                <a:lnTo>
                  <a:pt x="1252732" y="64540"/>
                </a:lnTo>
                <a:lnTo>
                  <a:pt x="1318070" y="93605"/>
                </a:lnTo>
                <a:lnTo>
                  <a:pt x="1380515" y="127474"/>
                </a:lnTo>
                <a:lnTo>
                  <a:pt x="1439845" y="165900"/>
                </a:lnTo>
                <a:lnTo>
                  <a:pt x="1495840" y="208633"/>
                </a:lnTo>
                <a:lnTo>
                  <a:pt x="1548277" y="255425"/>
                </a:lnTo>
                <a:lnTo>
                  <a:pt x="1596937" y="306028"/>
                </a:lnTo>
                <a:lnTo>
                  <a:pt x="1641596" y="360194"/>
                </a:lnTo>
                <a:lnTo>
                  <a:pt x="1682035" y="417673"/>
                </a:lnTo>
                <a:lnTo>
                  <a:pt x="1718032" y="478218"/>
                </a:lnTo>
                <a:lnTo>
                  <a:pt x="1749365" y="541580"/>
                </a:lnTo>
                <a:lnTo>
                  <a:pt x="1775814" y="607510"/>
                </a:lnTo>
                <a:lnTo>
                  <a:pt x="1797157" y="675761"/>
                </a:lnTo>
                <a:lnTo>
                  <a:pt x="1813173" y="746084"/>
                </a:lnTo>
                <a:lnTo>
                  <a:pt x="1823640" y="818230"/>
                </a:lnTo>
                <a:lnTo>
                  <a:pt x="1828338" y="891952"/>
                </a:lnTo>
                <a:lnTo>
                  <a:pt x="1827045" y="967000"/>
                </a:lnTo>
                <a:lnTo>
                  <a:pt x="1819700" y="1041681"/>
                </a:lnTo>
                <a:lnTo>
                  <a:pt x="1806554" y="1114357"/>
                </a:lnTo>
                <a:lnTo>
                  <a:pt x="1787858" y="1184807"/>
                </a:lnTo>
                <a:lnTo>
                  <a:pt x="1763859" y="1252810"/>
                </a:lnTo>
                <a:lnTo>
                  <a:pt x="1734805" y="1318143"/>
                </a:lnTo>
                <a:lnTo>
                  <a:pt x="1700946" y="1380585"/>
                </a:lnTo>
                <a:lnTo>
                  <a:pt x="1662529" y="1439915"/>
                </a:lnTo>
                <a:lnTo>
                  <a:pt x="1619803" y="1495911"/>
                </a:lnTo>
                <a:lnTo>
                  <a:pt x="1573017" y="1548352"/>
                </a:lnTo>
                <a:lnTo>
                  <a:pt x="1522419" y="1597015"/>
                </a:lnTo>
                <a:lnTo>
                  <a:pt x="1468258" y="1641680"/>
                </a:lnTo>
                <a:lnTo>
                  <a:pt x="1410782" y="1682125"/>
                </a:lnTo>
                <a:lnTo>
                  <a:pt x="1350240" y="1718128"/>
                </a:lnTo>
                <a:lnTo>
                  <a:pt x="1286880" y="1749467"/>
                </a:lnTo>
                <a:lnTo>
                  <a:pt x="1220951" y="1775922"/>
                </a:lnTo>
                <a:lnTo>
                  <a:pt x="1152701" y="1797271"/>
                </a:lnTo>
                <a:lnTo>
                  <a:pt x="1082379" y="1813292"/>
                </a:lnTo>
                <a:lnTo>
                  <a:pt x="1010233" y="1823763"/>
                </a:lnTo>
                <a:lnTo>
                  <a:pt x="936512" y="1828463"/>
                </a:lnTo>
                <a:lnTo>
                  <a:pt x="861464" y="1827171"/>
                </a:lnTo>
                <a:lnTo>
                  <a:pt x="786766" y="1819807"/>
                </a:lnTo>
                <a:lnTo>
                  <a:pt x="714076" y="1806646"/>
                </a:lnTo>
                <a:lnTo>
                  <a:pt x="643615" y="1787935"/>
                </a:lnTo>
                <a:lnTo>
                  <a:pt x="575605" y="1763923"/>
                </a:lnTo>
                <a:lnTo>
                  <a:pt x="510267" y="1734858"/>
                </a:lnTo>
                <a:lnTo>
                  <a:pt x="447822" y="1700988"/>
                </a:lnTo>
                <a:lnTo>
                  <a:pt x="388492" y="1662563"/>
                </a:lnTo>
                <a:lnTo>
                  <a:pt x="332498" y="1619830"/>
                </a:lnTo>
                <a:lnTo>
                  <a:pt x="280060" y="1573037"/>
                </a:lnTo>
                <a:lnTo>
                  <a:pt x="231401" y="1522434"/>
                </a:lnTo>
                <a:lnTo>
                  <a:pt x="186741" y="1468269"/>
                </a:lnTo>
                <a:lnTo>
                  <a:pt x="146302" y="1410790"/>
                </a:lnTo>
                <a:lnTo>
                  <a:pt x="110306" y="1350245"/>
                </a:lnTo>
                <a:lnTo>
                  <a:pt x="78972" y="1286883"/>
                </a:lnTo>
                <a:lnTo>
                  <a:pt x="52523" y="1220952"/>
                </a:lnTo>
                <a:lnTo>
                  <a:pt x="31180" y="1152701"/>
                </a:lnTo>
                <a:lnTo>
                  <a:pt x="15165" y="1082378"/>
                </a:lnTo>
                <a:lnTo>
                  <a:pt x="4697" y="1010232"/>
                </a:lnTo>
                <a:lnTo>
                  <a:pt x="0" y="936511"/>
                </a:lnTo>
                <a:lnTo>
                  <a:pt x="1293" y="861463"/>
                </a:lnTo>
                <a:close/>
              </a:path>
            </a:pathLst>
          </a:custGeom>
          <a:ln w="9525">
            <a:solidFill>
              <a:srgbClr val="469C7A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853624" y="1548669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914400" y="0"/>
                </a:moveTo>
                <a:lnTo>
                  <a:pt x="839412" y="3031"/>
                </a:lnTo>
                <a:lnTo>
                  <a:pt x="766093" y="11969"/>
                </a:lnTo>
                <a:lnTo>
                  <a:pt x="694677" y="26578"/>
                </a:lnTo>
                <a:lnTo>
                  <a:pt x="625400" y="46622"/>
                </a:lnTo>
                <a:lnTo>
                  <a:pt x="558498" y="71866"/>
                </a:lnTo>
                <a:lnTo>
                  <a:pt x="494205" y="102074"/>
                </a:lnTo>
                <a:lnTo>
                  <a:pt x="432758" y="137011"/>
                </a:lnTo>
                <a:lnTo>
                  <a:pt x="374391" y="176442"/>
                </a:lnTo>
                <a:lnTo>
                  <a:pt x="319341" y="220131"/>
                </a:lnTo>
                <a:lnTo>
                  <a:pt x="267842" y="267843"/>
                </a:lnTo>
                <a:lnTo>
                  <a:pt x="220131" y="319341"/>
                </a:lnTo>
                <a:lnTo>
                  <a:pt x="176442" y="374391"/>
                </a:lnTo>
                <a:lnTo>
                  <a:pt x="137011" y="432758"/>
                </a:lnTo>
                <a:lnTo>
                  <a:pt x="102074" y="494205"/>
                </a:lnTo>
                <a:lnTo>
                  <a:pt x="71866" y="558498"/>
                </a:lnTo>
                <a:lnTo>
                  <a:pt x="46622" y="625400"/>
                </a:lnTo>
                <a:lnTo>
                  <a:pt x="26578" y="694677"/>
                </a:lnTo>
                <a:lnTo>
                  <a:pt x="11969" y="766093"/>
                </a:lnTo>
                <a:lnTo>
                  <a:pt x="3031" y="839412"/>
                </a:lnTo>
                <a:lnTo>
                  <a:pt x="0" y="914400"/>
                </a:lnTo>
                <a:lnTo>
                  <a:pt x="3031" y="989404"/>
                </a:lnTo>
                <a:lnTo>
                  <a:pt x="11969" y="1062737"/>
                </a:lnTo>
                <a:lnTo>
                  <a:pt x="26578" y="1134163"/>
                </a:lnTo>
                <a:lnTo>
                  <a:pt x="46622" y="1203447"/>
                </a:lnTo>
                <a:lnTo>
                  <a:pt x="71866" y="1270355"/>
                </a:lnTo>
                <a:lnTo>
                  <a:pt x="102074" y="1334650"/>
                </a:lnTo>
                <a:lnTo>
                  <a:pt x="137011" y="1396097"/>
                </a:lnTo>
                <a:lnTo>
                  <a:pt x="176442" y="1454462"/>
                </a:lnTo>
                <a:lnTo>
                  <a:pt x="220131" y="1509510"/>
                </a:lnTo>
                <a:lnTo>
                  <a:pt x="267842" y="1561004"/>
                </a:lnTo>
                <a:lnTo>
                  <a:pt x="319341" y="1608710"/>
                </a:lnTo>
                <a:lnTo>
                  <a:pt x="374391" y="1652393"/>
                </a:lnTo>
                <a:lnTo>
                  <a:pt x="432758" y="1691818"/>
                </a:lnTo>
                <a:lnTo>
                  <a:pt x="494205" y="1726749"/>
                </a:lnTo>
                <a:lnTo>
                  <a:pt x="558498" y="1756951"/>
                </a:lnTo>
                <a:lnTo>
                  <a:pt x="625400" y="1782189"/>
                </a:lnTo>
                <a:lnTo>
                  <a:pt x="694677" y="1802229"/>
                </a:lnTo>
                <a:lnTo>
                  <a:pt x="766093" y="1816833"/>
                </a:lnTo>
                <a:lnTo>
                  <a:pt x="839412" y="1825769"/>
                </a:lnTo>
                <a:lnTo>
                  <a:pt x="914400" y="1828800"/>
                </a:lnTo>
                <a:lnTo>
                  <a:pt x="989404" y="1825769"/>
                </a:lnTo>
                <a:lnTo>
                  <a:pt x="1062737" y="1816833"/>
                </a:lnTo>
                <a:lnTo>
                  <a:pt x="1134163" y="1802229"/>
                </a:lnTo>
                <a:lnTo>
                  <a:pt x="1203447" y="1782189"/>
                </a:lnTo>
                <a:lnTo>
                  <a:pt x="1270355" y="1756951"/>
                </a:lnTo>
                <a:lnTo>
                  <a:pt x="1334650" y="1726749"/>
                </a:lnTo>
                <a:lnTo>
                  <a:pt x="1396097" y="1691818"/>
                </a:lnTo>
                <a:lnTo>
                  <a:pt x="1454462" y="1652393"/>
                </a:lnTo>
                <a:lnTo>
                  <a:pt x="1509510" y="1608710"/>
                </a:lnTo>
                <a:lnTo>
                  <a:pt x="1561004" y="1561004"/>
                </a:lnTo>
                <a:lnTo>
                  <a:pt x="1608710" y="1509510"/>
                </a:lnTo>
                <a:lnTo>
                  <a:pt x="1652393" y="1454462"/>
                </a:lnTo>
                <a:lnTo>
                  <a:pt x="1691818" y="1396097"/>
                </a:lnTo>
                <a:lnTo>
                  <a:pt x="1726749" y="1334650"/>
                </a:lnTo>
                <a:lnTo>
                  <a:pt x="1756951" y="1270355"/>
                </a:lnTo>
                <a:lnTo>
                  <a:pt x="1782189" y="1203447"/>
                </a:lnTo>
                <a:lnTo>
                  <a:pt x="1802229" y="1134163"/>
                </a:lnTo>
                <a:lnTo>
                  <a:pt x="1816833" y="1062737"/>
                </a:lnTo>
                <a:lnTo>
                  <a:pt x="1825769" y="989404"/>
                </a:lnTo>
                <a:lnTo>
                  <a:pt x="1828800" y="914400"/>
                </a:lnTo>
                <a:lnTo>
                  <a:pt x="1825769" y="839412"/>
                </a:lnTo>
                <a:lnTo>
                  <a:pt x="1816833" y="766093"/>
                </a:lnTo>
                <a:lnTo>
                  <a:pt x="1802229" y="694677"/>
                </a:lnTo>
                <a:lnTo>
                  <a:pt x="1782189" y="625400"/>
                </a:lnTo>
                <a:lnTo>
                  <a:pt x="1756951" y="558498"/>
                </a:lnTo>
                <a:lnTo>
                  <a:pt x="1726749" y="494205"/>
                </a:lnTo>
                <a:lnTo>
                  <a:pt x="1691818" y="432758"/>
                </a:lnTo>
                <a:lnTo>
                  <a:pt x="1652393" y="374391"/>
                </a:lnTo>
                <a:lnTo>
                  <a:pt x="1608710" y="319341"/>
                </a:lnTo>
                <a:lnTo>
                  <a:pt x="1561004" y="267843"/>
                </a:lnTo>
                <a:lnTo>
                  <a:pt x="1509510" y="220131"/>
                </a:lnTo>
                <a:lnTo>
                  <a:pt x="1454462" y="176442"/>
                </a:lnTo>
                <a:lnTo>
                  <a:pt x="1396097" y="137011"/>
                </a:lnTo>
                <a:lnTo>
                  <a:pt x="1334650" y="102074"/>
                </a:lnTo>
                <a:lnTo>
                  <a:pt x="1270355" y="71866"/>
                </a:lnTo>
                <a:lnTo>
                  <a:pt x="1203447" y="46622"/>
                </a:lnTo>
                <a:lnTo>
                  <a:pt x="1134163" y="26578"/>
                </a:lnTo>
                <a:lnTo>
                  <a:pt x="1062737" y="11969"/>
                </a:lnTo>
                <a:lnTo>
                  <a:pt x="989404" y="3031"/>
                </a:lnTo>
                <a:lnTo>
                  <a:pt x="914400" y="0"/>
                </a:lnTo>
                <a:close/>
              </a:path>
            </a:pathLst>
          </a:custGeom>
          <a:solidFill>
            <a:srgbClr val="0A60B8">
              <a:alpha val="75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53624" y="1548669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0" y="914400"/>
                </a:moveTo>
                <a:lnTo>
                  <a:pt x="3031" y="839412"/>
                </a:lnTo>
                <a:lnTo>
                  <a:pt x="11969" y="766093"/>
                </a:lnTo>
                <a:lnTo>
                  <a:pt x="26578" y="694677"/>
                </a:lnTo>
                <a:lnTo>
                  <a:pt x="46622" y="625400"/>
                </a:lnTo>
                <a:lnTo>
                  <a:pt x="71866" y="558498"/>
                </a:lnTo>
                <a:lnTo>
                  <a:pt x="102074" y="494205"/>
                </a:lnTo>
                <a:lnTo>
                  <a:pt x="137011" y="432758"/>
                </a:lnTo>
                <a:lnTo>
                  <a:pt x="176442" y="374391"/>
                </a:lnTo>
                <a:lnTo>
                  <a:pt x="220131" y="319341"/>
                </a:lnTo>
                <a:lnTo>
                  <a:pt x="267842" y="267843"/>
                </a:lnTo>
                <a:lnTo>
                  <a:pt x="319341" y="220131"/>
                </a:lnTo>
                <a:lnTo>
                  <a:pt x="374391" y="176442"/>
                </a:lnTo>
                <a:lnTo>
                  <a:pt x="432758" y="137011"/>
                </a:lnTo>
                <a:lnTo>
                  <a:pt x="494205" y="102074"/>
                </a:lnTo>
                <a:lnTo>
                  <a:pt x="558498" y="71866"/>
                </a:lnTo>
                <a:lnTo>
                  <a:pt x="625400" y="46622"/>
                </a:lnTo>
                <a:lnTo>
                  <a:pt x="694677" y="26578"/>
                </a:lnTo>
                <a:lnTo>
                  <a:pt x="766093" y="11969"/>
                </a:lnTo>
                <a:lnTo>
                  <a:pt x="839412" y="3031"/>
                </a:lnTo>
                <a:lnTo>
                  <a:pt x="914400" y="0"/>
                </a:lnTo>
                <a:lnTo>
                  <a:pt x="989404" y="3031"/>
                </a:lnTo>
                <a:lnTo>
                  <a:pt x="1062737" y="11969"/>
                </a:lnTo>
                <a:lnTo>
                  <a:pt x="1134163" y="26578"/>
                </a:lnTo>
                <a:lnTo>
                  <a:pt x="1203447" y="46622"/>
                </a:lnTo>
                <a:lnTo>
                  <a:pt x="1270355" y="71866"/>
                </a:lnTo>
                <a:lnTo>
                  <a:pt x="1334650" y="102074"/>
                </a:lnTo>
                <a:lnTo>
                  <a:pt x="1396097" y="137011"/>
                </a:lnTo>
                <a:lnTo>
                  <a:pt x="1454462" y="176442"/>
                </a:lnTo>
                <a:lnTo>
                  <a:pt x="1509510" y="220131"/>
                </a:lnTo>
                <a:lnTo>
                  <a:pt x="1561004" y="267843"/>
                </a:lnTo>
                <a:lnTo>
                  <a:pt x="1608710" y="319341"/>
                </a:lnTo>
                <a:lnTo>
                  <a:pt x="1652393" y="374391"/>
                </a:lnTo>
                <a:lnTo>
                  <a:pt x="1691818" y="432758"/>
                </a:lnTo>
                <a:lnTo>
                  <a:pt x="1726749" y="494205"/>
                </a:lnTo>
                <a:lnTo>
                  <a:pt x="1756951" y="558498"/>
                </a:lnTo>
                <a:lnTo>
                  <a:pt x="1782189" y="625400"/>
                </a:lnTo>
                <a:lnTo>
                  <a:pt x="1802229" y="694677"/>
                </a:lnTo>
                <a:lnTo>
                  <a:pt x="1816833" y="766093"/>
                </a:lnTo>
                <a:lnTo>
                  <a:pt x="1825769" y="839412"/>
                </a:lnTo>
                <a:lnTo>
                  <a:pt x="1828800" y="914400"/>
                </a:lnTo>
                <a:lnTo>
                  <a:pt x="1825769" y="989404"/>
                </a:lnTo>
                <a:lnTo>
                  <a:pt x="1816833" y="1062737"/>
                </a:lnTo>
                <a:lnTo>
                  <a:pt x="1802229" y="1134163"/>
                </a:lnTo>
                <a:lnTo>
                  <a:pt x="1782189" y="1203447"/>
                </a:lnTo>
                <a:lnTo>
                  <a:pt x="1756951" y="1270355"/>
                </a:lnTo>
                <a:lnTo>
                  <a:pt x="1726749" y="1334650"/>
                </a:lnTo>
                <a:lnTo>
                  <a:pt x="1691818" y="1396097"/>
                </a:lnTo>
                <a:lnTo>
                  <a:pt x="1652393" y="1454462"/>
                </a:lnTo>
                <a:lnTo>
                  <a:pt x="1608710" y="1509510"/>
                </a:lnTo>
                <a:lnTo>
                  <a:pt x="1561004" y="1561004"/>
                </a:lnTo>
                <a:lnTo>
                  <a:pt x="1509510" y="1608710"/>
                </a:lnTo>
                <a:lnTo>
                  <a:pt x="1454462" y="1652393"/>
                </a:lnTo>
                <a:lnTo>
                  <a:pt x="1396097" y="1691818"/>
                </a:lnTo>
                <a:lnTo>
                  <a:pt x="1334650" y="1726749"/>
                </a:lnTo>
                <a:lnTo>
                  <a:pt x="1270355" y="1756951"/>
                </a:lnTo>
                <a:lnTo>
                  <a:pt x="1203447" y="1782189"/>
                </a:lnTo>
                <a:lnTo>
                  <a:pt x="1134163" y="1802229"/>
                </a:lnTo>
                <a:lnTo>
                  <a:pt x="1062737" y="1816833"/>
                </a:lnTo>
                <a:lnTo>
                  <a:pt x="989404" y="1825769"/>
                </a:lnTo>
                <a:lnTo>
                  <a:pt x="914400" y="1828800"/>
                </a:lnTo>
                <a:lnTo>
                  <a:pt x="839412" y="1825769"/>
                </a:lnTo>
                <a:lnTo>
                  <a:pt x="766093" y="1816833"/>
                </a:lnTo>
                <a:lnTo>
                  <a:pt x="694677" y="1802229"/>
                </a:lnTo>
                <a:lnTo>
                  <a:pt x="625400" y="1782189"/>
                </a:lnTo>
                <a:lnTo>
                  <a:pt x="558498" y="1756951"/>
                </a:lnTo>
                <a:lnTo>
                  <a:pt x="494205" y="1726749"/>
                </a:lnTo>
                <a:lnTo>
                  <a:pt x="432758" y="1691818"/>
                </a:lnTo>
                <a:lnTo>
                  <a:pt x="374391" y="1652393"/>
                </a:lnTo>
                <a:lnTo>
                  <a:pt x="319341" y="1608710"/>
                </a:lnTo>
                <a:lnTo>
                  <a:pt x="267842" y="1561004"/>
                </a:lnTo>
                <a:lnTo>
                  <a:pt x="220131" y="1509510"/>
                </a:lnTo>
                <a:lnTo>
                  <a:pt x="176442" y="1454462"/>
                </a:lnTo>
                <a:lnTo>
                  <a:pt x="137011" y="1396097"/>
                </a:lnTo>
                <a:lnTo>
                  <a:pt x="102074" y="1334650"/>
                </a:lnTo>
                <a:lnTo>
                  <a:pt x="71866" y="1270355"/>
                </a:lnTo>
                <a:lnTo>
                  <a:pt x="46622" y="1203447"/>
                </a:lnTo>
                <a:lnTo>
                  <a:pt x="26578" y="1134163"/>
                </a:lnTo>
                <a:lnTo>
                  <a:pt x="11969" y="1062737"/>
                </a:lnTo>
                <a:lnTo>
                  <a:pt x="3031" y="989404"/>
                </a:lnTo>
                <a:lnTo>
                  <a:pt x="0" y="914400"/>
                </a:lnTo>
                <a:close/>
              </a:path>
            </a:pathLst>
          </a:custGeom>
          <a:ln w="9525">
            <a:solidFill>
              <a:srgbClr val="0A60B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95443" y="1987999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939240" y="0"/>
                </a:moveTo>
                <a:lnTo>
                  <a:pt x="868562" y="865"/>
                </a:lnTo>
                <a:lnTo>
                  <a:pt x="798408" y="7155"/>
                </a:lnTo>
                <a:lnTo>
                  <a:pt x="729099" y="18777"/>
                </a:lnTo>
                <a:lnTo>
                  <a:pt x="660954" y="35638"/>
                </a:lnTo>
                <a:lnTo>
                  <a:pt x="594293" y="57646"/>
                </a:lnTo>
                <a:lnTo>
                  <a:pt x="529436" y="84710"/>
                </a:lnTo>
                <a:lnTo>
                  <a:pt x="466702" y="116736"/>
                </a:lnTo>
                <a:lnTo>
                  <a:pt x="406411" y="153633"/>
                </a:lnTo>
                <a:lnTo>
                  <a:pt x="348883" y="195308"/>
                </a:lnTo>
                <a:lnTo>
                  <a:pt x="294437" y="241670"/>
                </a:lnTo>
                <a:lnTo>
                  <a:pt x="243393" y="292626"/>
                </a:lnTo>
                <a:lnTo>
                  <a:pt x="196071" y="348084"/>
                </a:lnTo>
                <a:lnTo>
                  <a:pt x="152790" y="407952"/>
                </a:lnTo>
                <a:lnTo>
                  <a:pt x="113870" y="472137"/>
                </a:lnTo>
                <a:lnTo>
                  <a:pt x="80256" y="539253"/>
                </a:lnTo>
                <a:lnTo>
                  <a:pt x="52619" y="607762"/>
                </a:lnTo>
                <a:lnTo>
                  <a:pt x="30867" y="677344"/>
                </a:lnTo>
                <a:lnTo>
                  <a:pt x="14908" y="747680"/>
                </a:lnTo>
                <a:lnTo>
                  <a:pt x="4650" y="818450"/>
                </a:lnTo>
                <a:lnTo>
                  <a:pt x="0" y="889334"/>
                </a:lnTo>
                <a:lnTo>
                  <a:pt x="865" y="960013"/>
                </a:lnTo>
                <a:lnTo>
                  <a:pt x="7155" y="1030167"/>
                </a:lnTo>
                <a:lnTo>
                  <a:pt x="18777" y="1099476"/>
                </a:lnTo>
                <a:lnTo>
                  <a:pt x="35638" y="1167620"/>
                </a:lnTo>
                <a:lnTo>
                  <a:pt x="57646" y="1234281"/>
                </a:lnTo>
                <a:lnTo>
                  <a:pt x="84710" y="1299138"/>
                </a:lnTo>
                <a:lnTo>
                  <a:pt x="116736" y="1361872"/>
                </a:lnTo>
                <a:lnTo>
                  <a:pt x="153633" y="1422163"/>
                </a:lnTo>
                <a:lnTo>
                  <a:pt x="195308" y="1479691"/>
                </a:lnTo>
                <a:lnTo>
                  <a:pt x="241670" y="1534137"/>
                </a:lnTo>
                <a:lnTo>
                  <a:pt x="292626" y="1585181"/>
                </a:lnTo>
                <a:lnTo>
                  <a:pt x="348084" y="1632503"/>
                </a:lnTo>
                <a:lnTo>
                  <a:pt x="407952" y="1675785"/>
                </a:lnTo>
                <a:lnTo>
                  <a:pt x="472137" y="1714705"/>
                </a:lnTo>
                <a:lnTo>
                  <a:pt x="539236" y="1748319"/>
                </a:lnTo>
                <a:lnTo>
                  <a:pt x="607731" y="1775955"/>
                </a:lnTo>
                <a:lnTo>
                  <a:pt x="677303" y="1797707"/>
                </a:lnTo>
                <a:lnTo>
                  <a:pt x="747631" y="1813666"/>
                </a:lnTo>
                <a:lnTo>
                  <a:pt x="818396" y="1823925"/>
                </a:lnTo>
                <a:lnTo>
                  <a:pt x="889278" y="1828575"/>
                </a:lnTo>
                <a:lnTo>
                  <a:pt x="959956" y="1827709"/>
                </a:lnTo>
                <a:lnTo>
                  <a:pt x="1030112" y="1821419"/>
                </a:lnTo>
                <a:lnTo>
                  <a:pt x="1099424" y="1809798"/>
                </a:lnTo>
                <a:lnTo>
                  <a:pt x="1167573" y="1792937"/>
                </a:lnTo>
                <a:lnTo>
                  <a:pt x="1234239" y="1770928"/>
                </a:lnTo>
                <a:lnTo>
                  <a:pt x="1299102" y="1743865"/>
                </a:lnTo>
                <a:lnTo>
                  <a:pt x="1361842" y="1711839"/>
                </a:lnTo>
                <a:lnTo>
                  <a:pt x="1422139" y="1674942"/>
                </a:lnTo>
                <a:lnTo>
                  <a:pt x="1479673" y="1633266"/>
                </a:lnTo>
                <a:lnTo>
                  <a:pt x="1534125" y="1586904"/>
                </a:lnTo>
                <a:lnTo>
                  <a:pt x="1585174" y="1535948"/>
                </a:lnTo>
                <a:lnTo>
                  <a:pt x="1632500" y="1480490"/>
                </a:lnTo>
                <a:lnTo>
                  <a:pt x="1675784" y="1420623"/>
                </a:lnTo>
                <a:lnTo>
                  <a:pt x="1714705" y="1356438"/>
                </a:lnTo>
                <a:lnTo>
                  <a:pt x="1748300" y="1289322"/>
                </a:lnTo>
                <a:lnTo>
                  <a:pt x="1775921" y="1220813"/>
                </a:lnTo>
                <a:lnTo>
                  <a:pt x="1797659" y="1151230"/>
                </a:lnTo>
                <a:lnTo>
                  <a:pt x="1813605" y="1080894"/>
                </a:lnTo>
                <a:lnTo>
                  <a:pt x="1823853" y="1010125"/>
                </a:lnTo>
                <a:lnTo>
                  <a:pt x="1828495" y="939240"/>
                </a:lnTo>
                <a:lnTo>
                  <a:pt x="1827622" y="868562"/>
                </a:lnTo>
                <a:lnTo>
                  <a:pt x="1821328" y="798408"/>
                </a:lnTo>
                <a:lnTo>
                  <a:pt x="1809703" y="729099"/>
                </a:lnTo>
                <a:lnTo>
                  <a:pt x="1792841" y="660954"/>
                </a:lnTo>
                <a:lnTo>
                  <a:pt x="1770834" y="594293"/>
                </a:lnTo>
                <a:lnTo>
                  <a:pt x="1743774" y="529436"/>
                </a:lnTo>
                <a:lnTo>
                  <a:pt x="1711752" y="466702"/>
                </a:lnTo>
                <a:lnTo>
                  <a:pt x="1674862" y="406411"/>
                </a:lnTo>
                <a:lnTo>
                  <a:pt x="1633195" y="348883"/>
                </a:lnTo>
                <a:lnTo>
                  <a:pt x="1586843" y="294437"/>
                </a:lnTo>
                <a:lnTo>
                  <a:pt x="1535900" y="243393"/>
                </a:lnTo>
                <a:lnTo>
                  <a:pt x="1480456" y="196071"/>
                </a:lnTo>
                <a:lnTo>
                  <a:pt x="1420605" y="152790"/>
                </a:lnTo>
                <a:lnTo>
                  <a:pt x="1356438" y="113870"/>
                </a:lnTo>
                <a:lnTo>
                  <a:pt x="1289322" y="80256"/>
                </a:lnTo>
                <a:lnTo>
                  <a:pt x="1220813" y="52619"/>
                </a:lnTo>
                <a:lnTo>
                  <a:pt x="1151230" y="30867"/>
                </a:lnTo>
                <a:lnTo>
                  <a:pt x="1080894" y="14908"/>
                </a:lnTo>
                <a:lnTo>
                  <a:pt x="1010125" y="4650"/>
                </a:lnTo>
                <a:lnTo>
                  <a:pt x="939240" y="0"/>
                </a:lnTo>
                <a:close/>
              </a:path>
            </a:pathLst>
          </a:custGeom>
          <a:solidFill>
            <a:srgbClr val="580F82">
              <a:alpha val="75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95443" y="1987999"/>
            <a:ext cx="1371600" cy="1371600"/>
          </a:xfrm>
          <a:custGeom>
            <a:avLst/>
            <a:gdLst/>
            <a:ahLst/>
            <a:cxnLst/>
            <a:rect l="l" t="t" r="r" b="b"/>
            <a:pathLst>
              <a:path w="1828800" h="1828800">
                <a:moveTo>
                  <a:pt x="472137" y="1714705"/>
                </a:moveTo>
                <a:lnTo>
                  <a:pt x="407952" y="1675785"/>
                </a:lnTo>
                <a:lnTo>
                  <a:pt x="348084" y="1632503"/>
                </a:lnTo>
                <a:lnTo>
                  <a:pt x="292626" y="1585181"/>
                </a:lnTo>
                <a:lnTo>
                  <a:pt x="241670" y="1534137"/>
                </a:lnTo>
                <a:lnTo>
                  <a:pt x="195308" y="1479691"/>
                </a:lnTo>
                <a:lnTo>
                  <a:pt x="153633" y="1422163"/>
                </a:lnTo>
                <a:lnTo>
                  <a:pt x="116736" y="1361872"/>
                </a:lnTo>
                <a:lnTo>
                  <a:pt x="84710" y="1299138"/>
                </a:lnTo>
                <a:lnTo>
                  <a:pt x="57646" y="1234281"/>
                </a:lnTo>
                <a:lnTo>
                  <a:pt x="35638" y="1167620"/>
                </a:lnTo>
                <a:lnTo>
                  <a:pt x="18777" y="1099476"/>
                </a:lnTo>
                <a:lnTo>
                  <a:pt x="7155" y="1030167"/>
                </a:lnTo>
                <a:lnTo>
                  <a:pt x="865" y="960013"/>
                </a:lnTo>
                <a:lnTo>
                  <a:pt x="0" y="889334"/>
                </a:lnTo>
                <a:lnTo>
                  <a:pt x="4650" y="818450"/>
                </a:lnTo>
                <a:lnTo>
                  <a:pt x="14908" y="747680"/>
                </a:lnTo>
                <a:lnTo>
                  <a:pt x="30867" y="677344"/>
                </a:lnTo>
                <a:lnTo>
                  <a:pt x="52619" y="607762"/>
                </a:lnTo>
                <a:lnTo>
                  <a:pt x="80256" y="539253"/>
                </a:lnTo>
                <a:lnTo>
                  <a:pt x="113870" y="472137"/>
                </a:lnTo>
                <a:lnTo>
                  <a:pt x="152790" y="407952"/>
                </a:lnTo>
                <a:lnTo>
                  <a:pt x="196071" y="348084"/>
                </a:lnTo>
                <a:lnTo>
                  <a:pt x="243393" y="292626"/>
                </a:lnTo>
                <a:lnTo>
                  <a:pt x="294437" y="241670"/>
                </a:lnTo>
                <a:lnTo>
                  <a:pt x="348883" y="195308"/>
                </a:lnTo>
                <a:lnTo>
                  <a:pt x="406411" y="153633"/>
                </a:lnTo>
                <a:lnTo>
                  <a:pt x="466702" y="116736"/>
                </a:lnTo>
                <a:lnTo>
                  <a:pt x="529436" y="84710"/>
                </a:lnTo>
                <a:lnTo>
                  <a:pt x="594293" y="57646"/>
                </a:lnTo>
                <a:lnTo>
                  <a:pt x="660954" y="35638"/>
                </a:lnTo>
                <a:lnTo>
                  <a:pt x="729099" y="18777"/>
                </a:lnTo>
                <a:lnTo>
                  <a:pt x="798408" y="7155"/>
                </a:lnTo>
                <a:lnTo>
                  <a:pt x="868562" y="865"/>
                </a:lnTo>
                <a:lnTo>
                  <a:pt x="939240" y="0"/>
                </a:lnTo>
                <a:lnTo>
                  <a:pt x="1010125" y="4650"/>
                </a:lnTo>
                <a:lnTo>
                  <a:pt x="1080894" y="14908"/>
                </a:lnTo>
                <a:lnTo>
                  <a:pt x="1151230" y="30867"/>
                </a:lnTo>
                <a:lnTo>
                  <a:pt x="1220813" y="52619"/>
                </a:lnTo>
                <a:lnTo>
                  <a:pt x="1289322" y="80256"/>
                </a:lnTo>
                <a:lnTo>
                  <a:pt x="1356438" y="113870"/>
                </a:lnTo>
                <a:lnTo>
                  <a:pt x="1420605" y="152790"/>
                </a:lnTo>
                <a:lnTo>
                  <a:pt x="1480456" y="196071"/>
                </a:lnTo>
                <a:lnTo>
                  <a:pt x="1535900" y="243393"/>
                </a:lnTo>
                <a:lnTo>
                  <a:pt x="1586843" y="294437"/>
                </a:lnTo>
                <a:lnTo>
                  <a:pt x="1633195" y="348883"/>
                </a:lnTo>
                <a:lnTo>
                  <a:pt x="1674862" y="406411"/>
                </a:lnTo>
                <a:lnTo>
                  <a:pt x="1711752" y="466702"/>
                </a:lnTo>
                <a:lnTo>
                  <a:pt x="1743774" y="529436"/>
                </a:lnTo>
                <a:lnTo>
                  <a:pt x="1770834" y="594293"/>
                </a:lnTo>
                <a:lnTo>
                  <a:pt x="1792841" y="660954"/>
                </a:lnTo>
                <a:lnTo>
                  <a:pt x="1809703" y="729099"/>
                </a:lnTo>
                <a:lnTo>
                  <a:pt x="1821328" y="798408"/>
                </a:lnTo>
                <a:lnTo>
                  <a:pt x="1827622" y="868562"/>
                </a:lnTo>
                <a:lnTo>
                  <a:pt x="1828495" y="939240"/>
                </a:lnTo>
                <a:lnTo>
                  <a:pt x="1823853" y="1010125"/>
                </a:lnTo>
                <a:lnTo>
                  <a:pt x="1813605" y="1080894"/>
                </a:lnTo>
                <a:lnTo>
                  <a:pt x="1797659" y="1151230"/>
                </a:lnTo>
                <a:lnTo>
                  <a:pt x="1775921" y="1220813"/>
                </a:lnTo>
                <a:lnTo>
                  <a:pt x="1748300" y="1289322"/>
                </a:lnTo>
                <a:lnTo>
                  <a:pt x="1714705" y="1356438"/>
                </a:lnTo>
                <a:lnTo>
                  <a:pt x="1675784" y="1420623"/>
                </a:lnTo>
                <a:lnTo>
                  <a:pt x="1632500" y="1480490"/>
                </a:lnTo>
                <a:lnTo>
                  <a:pt x="1585174" y="1535948"/>
                </a:lnTo>
                <a:lnTo>
                  <a:pt x="1534125" y="1586904"/>
                </a:lnTo>
                <a:lnTo>
                  <a:pt x="1479673" y="1633266"/>
                </a:lnTo>
                <a:lnTo>
                  <a:pt x="1422139" y="1674942"/>
                </a:lnTo>
                <a:lnTo>
                  <a:pt x="1361842" y="1711839"/>
                </a:lnTo>
                <a:lnTo>
                  <a:pt x="1299102" y="1743865"/>
                </a:lnTo>
                <a:lnTo>
                  <a:pt x="1234239" y="1770928"/>
                </a:lnTo>
                <a:lnTo>
                  <a:pt x="1167573" y="1792937"/>
                </a:lnTo>
                <a:lnTo>
                  <a:pt x="1099424" y="1809798"/>
                </a:lnTo>
                <a:lnTo>
                  <a:pt x="1030112" y="1821419"/>
                </a:lnTo>
                <a:lnTo>
                  <a:pt x="959956" y="1827709"/>
                </a:lnTo>
                <a:lnTo>
                  <a:pt x="889278" y="1828575"/>
                </a:lnTo>
                <a:lnTo>
                  <a:pt x="818396" y="1823925"/>
                </a:lnTo>
                <a:lnTo>
                  <a:pt x="747631" y="1813666"/>
                </a:lnTo>
                <a:lnTo>
                  <a:pt x="677303" y="1797707"/>
                </a:lnTo>
                <a:lnTo>
                  <a:pt x="607731" y="1775955"/>
                </a:lnTo>
                <a:lnTo>
                  <a:pt x="539236" y="1748319"/>
                </a:lnTo>
                <a:lnTo>
                  <a:pt x="472137" y="1714705"/>
                </a:lnTo>
              </a:path>
            </a:pathLst>
          </a:custGeom>
          <a:ln w="9525">
            <a:solidFill>
              <a:srgbClr val="580F82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407854" y="1456754"/>
            <a:ext cx="2263616" cy="387191"/>
          </a:xfrm>
          <a:custGeom>
            <a:avLst/>
            <a:gdLst/>
            <a:ahLst/>
            <a:cxnLst/>
            <a:rect l="l" t="t" r="r" b="b"/>
            <a:pathLst>
              <a:path w="3018154" h="516255">
                <a:moveTo>
                  <a:pt x="2977388" y="0"/>
                </a:moveTo>
                <a:lnTo>
                  <a:pt x="33237" y="610"/>
                </a:lnTo>
                <a:lnTo>
                  <a:pt x="2538" y="26165"/>
                </a:lnTo>
                <a:lnTo>
                  <a:pt x="0" y="40259"/>
                </a:lnTo>
                <a:lnTo>
                  <a:pt x="610" y="482890"/>
                </a:lnTo>
                <a:lnTo>
                  <a:pt x="5419" y="496048"/>
                </a:lnTo>
                <a:lnTo>
                  <a:pt x="14245" y="506589"/>
                </a:lnTo>
                <a:lnTo>
                  <a:pt x="26165" y="513589"/>
                </a:lnTo>
                <a:lnTo>
                  <a:pt x="40258" y="516127"/>
                </a:lnTo>
                <a:lnTo>
                  <a:pt x="2984409" y="515517"/>
                </a:lnTo>
                <a:lnTo>
                  <a:pt x="2997567" y="510708"/>
                </a:lnTo>
                <a:lnTo>
                  <a:pt x="3008108" y="501882"/>
                </a:lnTo>
                <a:lnTo>
                  <a:pt x="3015108" y="489962"/>
                </a:lnTo>
                <a:lnTo>
                  <a:pt x="3017647" y="475869"/>
                </a:lnTo>
                <a:lnTo>
                  <a:pt x="3017036" y="33237"/>
                </a:lnTo>
                <a:lnTo>
                  <a:pt x="3012227" y="20079"/>
                </a:lnTo>
                <a:lnTo>
                  <a:pt x="3003401" y="9538"/>
                </a:lnTo>
                <a:lnTo>
                  <a:pt x="2991481" y="2538"/>
                </a:lnTo>
                <a:lnTo>
                  <a:pt x="2977388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62600" y="2481073"/>
            <a:ext cx="2263140" cy="387191"/>
          </a:xfrm>
          <a:custGeom>
            <a:avLst/>
            <a:gdLst/>
            <a:ahLst/>
            <a:cxnLst/>
            <a:rect l="l" t="t" r="r" b="b"/>
            <a:pathLst>
              <a:path w="3017520" h="516254">
                <a:moveTo>
                  <a:pt x="2977260" y="0"/>
                </a:moveTo>
                <a:lnTo>
                  <a:pt x="33237" y="610"/>
                </a:lnTo>
                <a:lnTo>
                  <a:pt x="2538" y="26165"/>
                </a:lnTo>
                <a:lnTo>
                  <a:pt x="0" y="40258"/>
                </a:lnTo>
                <a:lnTo>
                  <a:pt x="610" y="482890"/>
                </a:lnTo>
                <a:lnTo>
                  <a:pt x="5419" y="496048"/>
                </a:lnTo>
                <a:lnTo>
                  <a:pt x="14245" y="506589"/>
                </a:lnTo>
                <a:lnTo>
                  <a:pt x="26165" y="513589"/>
                </a:lnTo>
                <a:lnTo>
                  <a:pt x="40259" y="516127"/>
                </a:lnTo>
                <a:lnTo>
                  <a:pt x="2984282" y="515517"/>
                </a:lnTo>
                <a:lnTo>
                  <a:pt x="2997440" y="510708"/>
                </a:lnTo>
                <a:lnTo>
                  <a:pt x="3007981" y="501882"/>
                </a:lnTo>
                <a:lnTo>
                  <a:pt x="3014981" y="489962"/>
                </a:lnTo>
                <a:lnTo>
                  <a:pt x="3017520" y="475868"/>
                </a:lnTo>
                <a:lnTo>
                  <a:pt x="3016909" y="33237"/>
                </a:lnTo>
                <a:lnTo>
                  <a:pt x="3012100" y="20079"/>
                </a:lnTo>
                <a:lnTo>
                  <a:pt x="3003274" y="9538"/>
                </a:lnTo>
                <a:lnTo>
                  <a:pt x="2991354" y="2538"/>
                </a:lnTo>
                <a:lnTo>
                  <a:pt x="2977260" y="0"/>
                </a:lnTo>
                <a:close/>
              </a:path>
            </a:pathLst>
          </a:custGeom>
          <a:solidFill>
            <a:srgbClr val="580F8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29002" y="2604992"/>
            <a:ext cx="1932146" cy="1500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 suppo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75" b="1" i="0" u="none" strike="noStrike" kern="1200" cap="none" spc="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omer</a:t>
            </a:r>
            <a:r>
              <a:rPr kumimoji="0" sz="975" b="1" i="0" u="none" strike="noStrike" kern="1200" cap="none" spc="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nd?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51479" y="3460813"/>
            <a:ext cx="2263140" cy="387191"/>
          </a:xfrm>
          <a:custGeom>
            <a:avLst/>
            <a:gdLst/>
            <a:ahLst/>
            <a:cxnLst/>
            <a:rect l="l" t="t" r="r" b="b"/>
            <a:pathLst>
              <a:path w="3017520" h="516254">
                <a:moveTo>
                  <a:pt x="2977261" y="0"/>
                </a:moveTo>
                <a:lnTo>
                  <a:pt x="33204" y="595"/>
                </a:lnTo>
                <a:lnTo>
                  <a:pt x="2529" y="26144"/>
                </a:lnTo>
                <a:lnTo>
                  <a:pt x="0" y="40258"/>
                </a:lnTo>
                <a:lnTo>
                  <a:pt x="591" y="482927"/>
                </a:lnTo>
                <a:lnTo>
                  <a:pt x="5354" y="496119"/>
                </a:lnTo>
                <a:lnTo>
                  <a:pt x="14138" y="506688"/>
                </a:lnTo>
                <a:lnTo>
                  <a:pt x="26033" y="513708"/>
                </a:lnTo>
                <a:lnTo>
                  <a:pt x="40131" y="516254"/>
                </a:lnTo>
                <a:lnTo>
                  <a:pt x="2984282" y="515644"/>
                </a:lnTo>
                <a:lnTo>
                  <a:pt x="2997440" y="510835"/>
                </a:lnTo>
                <a:lnTo>
                  <a:pt x="3007981" y="502009"/>
                </a:lnTo>
                <a:lnTo>
                  <a:pt x="3014981" y="490089"/>
                </a:lnTo>
                <a:lnTo>
                  <a:pt x="3017519" y="475995"/>
                </a:lnTo>
                <a:lnTo>
                  <a:pt x="3016909" y="33237"/>
                </a:lnTo>
                <a:lnTo>
                  <a:pt x="3012100" y="20079"/>
                </a:lnTo>
                <a:lnTo>
                  <a:pt x="3003274" y="9538"/>
                </a:lnTo>
                <a:lnTo>
                  <a:pt x="2991354" y="2538"/>
                </a:lnTo>
                <a:lnTo>
                  <a:pt x="2977261" y="0"/>
                </a:lnTo>
                <a:close/>
              </a:path>
            </a:pathLst>
          </a:custGeom>
          <a:solidFill>
            <a:srgbClr val="F8934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92843" y="3585020"/>
            <a:ext cx="1781651" cy="1500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75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egul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75" b="1" i="0" u="none" strike="noStrike" kern="1200" cap="none" spc="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qui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297086" y="2481073"/>
            <a:ext cx="2263616" cy="387191"/>
          </a:xfrm>
          <a:custGeom>
            <a:avLst/>
            <a:gdLst/>
            <a:ahLst/>
            <a:cxnLst/>
            <a:rect l="l" t="t" r="r" b="b"/>
            <a:pathLst>
              <a:path w="3018155" h="516254">
                <a:moveTo>
                  <a:pt x="2977299" y="0"/>
                </a:moveTo>
                <a:lnTo>
                  <a:pt x="33234" y="609"/>
                </a:lnTo>
                <a:lnTo>
                  <a:pt x="2537" y="26163"/>
                </a:lnTo>
                <a:lnTo>
                  <a:pt x="0" y="40258"/>
                </a:lnTo>
                <a:lnTo>
                  <a:pt x="608" y="482881"/>
                </a:lnTo>
                <a:lnTo>
                  <a:pt x="5413" y="496043"/>
                </a:lnTo>
                <a:lnTo>
                  <a:pt x="14234" y="506586"/>
                </a:lnTo>
                <a:lnTo>
                  <a:pt x="26152" y="513588"/>
                </a:lnTo>
                <a:lnTo>
                  <a:pt x="40246" y="516127"/>
                </a:lnTo>
                <a:lnTo>
                  <a:pt x="2984320" y="515517"/>
                </a:lnTo>
                <a:lnTo>
                  <a:pt x="2997478" y="510708"/>
                </a:lnTo>
                <a:lnTo>
                  <a:pt x="3008019" y="501882"/>
                </a:lnTo>
                <a:lnTo>
                  <a:pt x="3015019" y="489962"/>
                </a:lnTo>
                <a:lnTo>
                  <a:pt x="3017558" y="475868"/>
                </a:lnTo>
                <a:lnTo>
                  <a:pt x="3016947" y="33237"/>
                </a:lnTo>
                <a:lnTo>
                  <a:pt x="3012138" y="20079"/>
                </a:lnTo>
                <a:lnTo>
                  <a:pt x="3003312" y="9538"/>
                </a:lnTo>
                <a:lnTo>
                  <a:pt x="2991392" y="2538"/>
                </a:lnTo>
                <a:lnTo>
                  <a:pt x="2977299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00677" y="2964180"/>
            <a:ext cx="442913" cy="424815"/>
          </a:xfrm>
          <a:custGeom>
            <a:avLst/>
            <a:gdLst/>
            <a:ahLst/>
            <a:cxnLst/>
            <a:rect l="l" t="t" r="r" b="b"/>
            <a:pathLst>
              <a:path w="590550" h="566420">
                <a:moveTo>
                  <a:pt x="590296" y="216154"/>
                </a:moveTo>
                <a:lnTo>
                  <a:pt x="0" y="216154"/>
                </a:lnTo>
                <a:lnTo>
                  <a:pt x="182499" y="349758"/>
                </a:lnTo>
                <a:lnTo>
                  <a:pt x="112775" y="566039"/>
                </a:lnTo>
                <a:lnTo>
                  <a:pt x="295148" y="432435"/>
                </a:lnTo>
                <a:lnTo>
                  <a:pt x="434528" y="432435"/>
                </a:lnTo>
                <a:lnTo>
                  <a:pt x="407924" y="349758"/>
                </a:lnTo>
                <a:lnTo>
                  <a:pt x="590296" y="216154"/>
                </a:lnTo>
                <a:close/>
              </a:path>
              <a:path w="590550" h="566420">
                <a:moveTo>
                  <a:pt x="434528" y="432435"/>
                </a:moveTo>
                <a:lnTo>
                  <a:pt x="295148" y="432435"/>
                </a:lnTo>
                <a:lnTo>
                  <a:pt x="477520" y="566039"/>
                </a:lnTo>
                <a:lnTo>
                  <a:pt x="434528" y="432435"/>
                </a:lnTo>
                <a:close/>
              </a:path>
              <a:path w="590550" h="566420">
                <a:moveTo>
                  <a:pt x="295148" y="0"/>
                </a:moveTo>
                <a:lnTo>
                  <a:pt x="225551" y="216154"/>
                </a:lnTo>
                <a:lnTo>
                  <a:pt x="364871" y="216154"/>
                </a:lnTo>
                <a:lnTo>
                  <a:pt x="295148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55459" y="3142679"/>
            <a:ext cx="13477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#3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294502" y="1110425"/>
            <a:ext cx="274586" cy="628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343400" y="2588609"/>
            <a:ext cx="442913" cy="424815"/>
          </a:xfrm>
          <a:custGeom>
            <a:avLst/>
            <a:gdLst/>
            <a:ahLst/>
            <a:cxnLst/>
            <a:rect l="l" t="t" r="r" b="b"/>
            <a:pathLst>
              <a:path w="590550" h="566420">
                <a:moveTo>
                  <a:pt x="590296" y="216281"/>
                </a:moveTo>
                <a:lnTo>
                  <a:pt x="0" y="216281"/>
                </a:lnTo>
                <a:lnTo>
                  <a:pt x="182372" y="349885"/>
                </a:lnTo>
                <a:lnTo>
                  <a:pt x="112775" y="566039"/>
                </a:lnTo>
                <a:lnTo>
                  <a:pt x="295148" y="432435"/>
                </a:lnTo>
                <a:lnTo>
                  <a:pt x="434502" y="432435"/>
                </a:lnTo>
                <a:lnTo>
                  <a:pt x="407924" y="349885"/>
                </a:lnTo>
                <a:lnTo>
                  <a:pt x="590296" y="216281"/>
                </a:lnTo>
                <a:close/>
              </a:path>
              <a:path w="590550" h="566420">
                <a:moveTo>
                  <a:pt x="434502" y="432435"/>
                </a:moveTo>
                <a:lnTo>
                  <a:pt x="295148" y="432435"/>
                </a:lnTo>
                <a:lnTo>
                  <a:pt x="477520" y="566039"/>
                </a:lnTo>
                <a:lnTo>
                  <a:pt x="434502" y="432435"/>
                </a:lnTo>
                <a:close/>
              </a:path>
              <a:path w="590550" h="566420">
                <a:moveTo>
                  <a:pt x="295148" y="0"/>
                </a:moveTo>
                <a:lnTo>
                  <a:pt x="225425" y="216281"/>
                </a:lnTo>
                <a:lnTo>
                  <a:pt x="364871" y="216281"/>
                </a:lnTo>
                <a:lnTo>
                  <a:pt x="295148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97991" y="2767013"/>
            <a:ext cx="13477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#1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786123" y="1943480"/>
            <a:ext cx="1231106" cy="789623"/>
          </a:xfrm>
          <a:custGeom>
            <a:avLst/>
            <a:gdLst/>
            <a:ahLst/>
            <a:cxnLst/>
            <a:rect l="l" t="t" r="r" b="b"/>
            <a:pathLst>
              <a:path w="1641475" h="1052829">
                <a:moveTo>
                  <a:pt x="55879" y="953007"/>
                </a:moveTo>
                <a:lnTo>
                  <a:pt x="50164" y="954786"/>
                </a:lnTo>
                <a:lnTo>
                  <a:pt x="0" y="1052448"/>
                </a:lnTo>
                <a:lnTo>
                  <a:pt x="50615" y="1050416"/>
                </a:lnTo>
                <a:lnTo>
                  <a:pt x="20954" y="1050416"/>
                </a:lnTo>
                <a:lnTo>
                  <a:pt x="10794" y="1034287"/>
                </a:lnTo>
                <a:lnTo>
                  <a:pt x="40495" y="1015325"/>
                </a:lnTo>
                <a:lnTo>
                  <a:pt x="67055" y="963549"/>
                </a:lnTo>
                <a:lnTo>
                  <a:pt x="65150" y="957833"/>
                </a:lnTo>
                <a:lnTo>
                  <a:pt x="60578" y="955420"/>
                </a:lnTo>
                <a:lnTo>
                  <a:pt x="55879" y="953007"/>
                </a:lnTo>
                <a:close/>
              </a:path>
              <a:path w="1641475" h="1052829">
                <a:moveTo>
                  <a:pt x="40495" y="1015325"/>
                </a:moveTo>
                <a:lnTo>
                  <a:pt x="10794" y="1034287"/>
                </a:lnTo>
                <a:lnTo>
                  <a:pt x="20954" y="1050416"/>
                </a:lnTo>
                <a:lnTo>
                  <a:pt x="26723" y="1046733"/>
                </a:lnTo>
                <a:lnTo>
                  <a:pt x="24383" y="1046733"/>
                </a:lnTo>
                <a:lnTo>
                  <a:pt x="15493" y="1032763"/>
                </a:lnTo>
                <a:lnTo>
                  <a:pt x="31889" y="1032102"/>
                </a:lnTo>
                <a:lnTo>
                  <a:pt x="40495" y="1015325"/>
                </a:lnTo>
                <a:close/>
              </a:path>
              <a:path w="1641475" h="1052829">
                <a:moveTo>
                  <a:pt x="108838" y="1029080"/>
                </a:moveTo>
                <a:lnTo>
                  <a:pt x="103631" y="1029207"/>
                </a:lnTo>
                <a:lnTo>
                  <a:pt x="50838" y="1031337"/>
                </a:lnTo>
                <a:lnTo>
                  <a:pt x="20954" y="1050416"/>
                </a:lnTo>
                <a:lnTo>
                  <a:pt x="50615" y="1050416"/>
                </a:lnTo>
                <a:lnTo>
                  <a:pt x="104393" y="1048257"/>
                </a:lnTo>
                <a:lnTo>
                  <a:pt x="109600" y="1048130"/>
                </a:lnTo>
                <a:lnTo>
                  <a:pt x="113791" y="1043685"/>
                </a:lnTo>
                <a:lnTo>
                  <a:pt x="113283" y="1033144"/>
                </a:lnTo>
                <a:lnTo>
                  <a:pt x="108838" y="1029080"/>
                </a:lnTo>
                <a:close/>
              </a:path>
              <a:path w="1641475" h="1052829">
                <a:moveTo>
                  <a:pt x="31889" y="1032102"/>
                </a:moveTo>
                <a:lnTo>
                  <a:pt x="15493" y="1032763"/>
                </a:lnTo>
                <a:lnTo>
                  <a:pt x="24383" y="1046733"/>
                </a:lnTo>
                <a:lnTo>
                  <a:pt x="31889" y="1032102"/>
                </a:lnTo>
                <a:close/>
              </a:path>
              <a:path w="1641475" h="1052829">
                <a:moveTo>
                  <a:pt x="50838" y="1031337"/>
                </a:moveTo>
                <a:lnTo>
                  <a:pt x="31889" y="1032102"/>
                </a:lnTo>
                <a:lnTo>
                  <a:pt x="24383" y="1046733"/>
                </a:lnTo>
                <a:lnTo>
                  <a:pt x="26723" y="1046733"/>
                </a:lnTo>
                <a:lnTo>
                  <a:pt x="50838" y="1031337"/>
                </a:lnTo>
                <a:close/>
              </a:path>
              <a:path w="1641475" h="1052829">
                <a:moveTo>
                  <a:pt x="1630806" y="0"/>
                </a:moveTo>
                <a:lnTo>
                  <a:pt x="40495" y="1015325"/>
                </a:lnTo>
                <a:lnTo>
                  <a:pt x="31889" y="1032102"/>
                </a:lnTo>
                <a:lnTo>
                  <a:pt x="50838" y="1031337"/>
                </a:lnTo>
                <a:lnTo>
                  <a:pt x="1640966" y="16128"/>
                </a:lnTo>
                <a:lnTo>
                  <a:pt x="1630806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93511" y="3226803"/>
            <a:ext cx="1721644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099" marR="0" lvl="0" indent="0" algn="ctr" defTabSz="9144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mig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75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 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9051" marR="0" lvl="0" indent="0" algn="ctr" defTabSz="914400" rtl="0" eaLnBrk="1" fontAlgn="auto" latinLnBrk="0" hangingPunct="1">
              <a:lnSpc>
                <a:spcPts val="99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 able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3810" lvl="0" indent="0" algn="ctr" defTabSz="914400" rtl="0" eaLnBrk="1" fontAlgn="auto" latinLnBrk="0" hangingPunct="1">
              <a:lnSpc>
                <a:spcPts val="990"/>
              </a:lnSpc>
              <a:spcBef>
                <a:spcPts val="9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…but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sn’t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do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 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now (ah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#1)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768631" y="3084195"/>
            <a:ext cx="639604" cy="320516"/>
          </a:xfrm>
          <a:custGeom>
            <a:avLst/>
            <a:gdLst/>
            <a:ahLst/>
            <a:cxnLst/>
            <a:rect l="l" t="t" r="r" b="b"/>
            <a:pathLst>
              <a:path w="852805" h="427354">
                <a:moveTo>
                  <a:pt x="799538" y="23553"/>
                </a:moveTo>
                <a:lnTo>
                  <a:pt x="0" y="409701"/>
                </a:lnTo>
                <a:lnTo>
                  <a:pt x="8382" y="426846"/>
                </a:lnTo>
                <a:lnTo>
                  <a:pt x="807687" y="40752"/>
                </a:lnTo>
                <a:lnTo>
                  <a:pt x="818271" y="25013"/>
                </a:lnTo>
                <a:lnTo>
                  <a:pt x="799538" y="23553"/>
                </a:lnTo>
                <a:close/>
              </a:path>
              <a:path w="852805" h="427354">
                <a:moveTo>
                  <a:pt x="847611" y="8254"/>
                </a:moveTo>
                <a:lnTo>
                  <a:pt x="831215" y="8254"/>
                </a:lnTo>
                <a:lnTo>
                  <a:pt x="839470" y="25400"/>
                </a:lnTo>
                <a:lnTo>
                  <a:pt x="807687" y="40752"/>
                </a:lnTo>
                <a:lnTo>
                  <a:pt x="775208" y="89026"/>
                </a:lnTo>
                <a:lnTo>
                  <a:pt x="776351" y="94995"/>
                </a:lnTo>
                <a:lnTo>
                  <a:pt x="780796" y="97916"/>
                </a:lnTo>
                <a:lnTo>
                  <a:pt x="785114" y="100837"/>
                </a:lnTo>
                <a:lnTo>
                  <a:pt x="791083" y="99694"/>
                </a:lnTo>
                <a:lnTo>
                  <a:pt x="794004" y="95250"/>
                </a:lnTo>
                <a:lnTo>
                  <a:pt x="852424" y="8635"/>
                </a:lnTo>
                <a:lnTo>
                  <a:pt x="847611" y="8254"/>
                </a:lnTo>
                <a:close/>
              </a:path>
              <a:path w="852805" h="427354">
                <a:moveTo>
                  <a:pt x="818271" y="25013"/>
                </a:moveTo>
                <a:lnTo>
                  <a:pt x="807687" y="40752"/>
                </a:lnTo>
                <a:lnTo>
                  <a:pt x="837629" y="26288"/>
                </a:lnTo>
                <a:lnTo>
                  <a:pt x="834644" y="26288"/>
                </a:lnTo>
                <a:lnTo>
                  <a:pt x="818271" y="25013"/>
                </a:lnTo>
                <a:close/>
              </a:path>
              <a:path w="852805" h="427354">
                <a:moveTo>
                  <a:pt x="827405" y="11429"/>
                </a:moveTo>
                <a:lnTo>
                  <a:pt x="818271" y="25013"/>
                </a:lnTo>
                <a:lnTo>
                  <a:pt x="834644" y="26288"/>
                </a:lnTo>
                <a:lnTo>
                  <a:pt x="827405" y="11429"/>
                </a:lnTo>
                <a:close/>
              </a:path>
              <a:path w="852805" h="427354">
                <a:moveTo>
                  <a:pt x="832743" y="11429"/>
                </a:moveTo>
                <a:lnTo>
                  <a:pt x="827405" y="11429"/>
                </a:lnTo>
                <a:lnTo>
                  <a:pt x="834644" y="26288"/>
                </a:lnTo>
                <a:lnTo>
                  <a:pt x="837629" y="26288"/>
                </a:lnTo>
                <a:lnTo>
                  <a:pt x="839470" y="25400"/>
                </a:lnTo>
                <a:lnTo>
                  <a:pt x="832743" y="11429"/>
                </a:lnTo>
                <a:close/>
              </a:path>
              <a:path w="852805" h="427354">
                <a:moveTo>
                  <a:pt x="831215" y="8254"/>
                </a:moveTo>
                <a:lnTo>
                  <a:pt x="799538" y="23553"/>
                </a:lnTo>
                <a:lnTo>
                  <a:pt x="818271" y="25013"/>
                </a:lnTo>
                <a:lnTo>
                  <a:pt x="827405" y="11429"/>
                </a:lnTo>
                <a:lnTo>
                  <a:pt x="832743" y="11429"/>
                </a:lnTo>
                <a:lnTo>
                  <a:pt x="831215" y="8254"/>
                </a:lnTo>
                <a:close/>
              </a:path>
              <a:path w="852805" h="427354">
                <a:moveTo>
                  <a:pt x="742950" y="0"/>
                </a:moveTo>
                <a:lnTo>
                  <a:pt x="738378" y="3937"/>
                </a:lnTo>
                <a:lnTo>
                  <a:pt x="737870" y="9143"/>
                </a:lnTo>
                <a:lnTo>
                  <a:pt x="737489" y="14477"/>
                </a:lnTo>
                <a:lnTo>
                  <a:pt x="741426" y="19050"/>
                </a:lnTo>
                <a:lnTo>
                  <a:pt x="799538" y="23553"/>
                </a:lnTo>
                <a:lnTo>
                  <a:pt x="831215" y="8254"/>
                </a:lnTo>
                <a:lnTo>
                  <a:pt x="847611" y="8254"/>
                </a:lnTo>
                <a:lnTo>
                  <a:pt x="742950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71419" y="878871"/>
            <a:ext cx="4228148" cy="1359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1086803" lvl="0" indent="0" algn="ctr" defTabSz="914400" rtl="0" eaLnBrk="1" fontAlgn="auto" latinLnBrk="0" hangingPunct="1">
              <a:lnSpc>
                <a:spcPts val="1080"/>
              </a:lnSpc>
              <a:spcBef>
                <a:spcPts val="7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975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 qu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fied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9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1085850" lvl="0" indent="0" algn="ctr" defTabSz="9144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How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big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oppo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uni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y?</a:t>
            </a:r>
            <a:endParaRPr kumimoji="0" sz="9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197066" marR="3810" lvl="0" indent="0" algn="ctr" defTabSz="914400" rtl="0" eaLnBrk="1" fontAlgn="auto" latinLnBrk="0" hangingPunct="1">
              <a:lnSpc>
                <a:spcPct val="85100"/>
              </a:lnSpc>
              <a:spcBef>
                <a:spcPts val="42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 should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op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9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11223" y="2541480"/>
            <a:ext cx="2034540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lign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-6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75" b="1" i="0" u="none" strike="noStrike" kern="1200" cap="none" spc="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</a:t>
            </a:r>
            <a:r>
              <a:rPr kumimoji="0" sz="975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75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75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omis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451479" y="2732818"/>
            <a:ext cx="442913" cy="424815"/>
          </a:xfrm>
          <a:custGeom>
            <a:avLst/>
            <a:gdLst/>
            <a:ahLst/>
            <a:cxnLst/>
            <a:rect l="l" t="t" r="r" b="b"/>
            <a:pathLst>
              <a:path w="590550" h="566420">
                <a:moveTo>
                  <a:pt x="590168" y="216281"/>
                </a:moveTo>
                <a:lnTo>
                  <a:pt x="0" y="216281"/>
                </a:lnTo>
                <a:lnTo>
                  <a:pt x="182372" y="349885"/>
                </a:lnTo>
                <a:lnTo>
                  <a:pt x="112648" y="566039"/>
                </a:lnTo>
                <a:lnTo>
                  <a:pt x="295020" y="432435"/>
                </a:lnTo>
                <a:lnTo>
                  <a:pt x="434424" y="432435"/>
                </a:lnTo>
                <a:lnTo>
                  <a:pt x="407797" y="349885"/>
                </a:lnTo>
                <a:lnTo>
                  <a:pt x="590168" y="216281"/>
                </a:lnTo>
                <a:close/>
              </a:path>
              <a:path w="590550" h="566420">
                <a:moveTo>
                  <a:pt x="434424" y="432435"/>
                </a:moveTo>
                <a:lnTo>
                  <a:pt x="295020" y="432435"/>
                </a:lnTo>
                <a:lnTo>
                  <a:pt x="477519" y="566039"/>
                </a:lnTo>
                <a:lnTo>
                  <a:pt x="434424" y="432435"/>
                </a:lnTo>
                <a:close/>
              </a:path>
              <a:path w="590550" h="566420">
                <a:moveTo>
                  <a:pt x="295020" y="0"/>
                </a:moveTo>
                <a:lnTo>
                  <a:pt x="225425" y="216281"/>
                </a:lnTo>
                <a:lnTo>
                  <a:pt x="364743" y="216281"/>
                </a:lnTo>
                <a:lnTo>
                  <a:pt x="295020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605974" y="2911316"/>
            <a:ext cx="13477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#2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4238625" y="3209354"/>
            <a:ext cx="1696403" cy="195739"/>
          </a:xfrm>
          <a:custGeom>
            <a:avLst/>
            <a:gdLst/>
            <a:ahLst/>
            <a:cxnLst/>
            <a:rect l="l" t="t" r="r" b="b"/>
            <a:pathLst>
              <a:path w="2261870" h="260985">
                <a:moveTo>
                  <a:pt x="54887" y="41925"/>
                </a:moveTo>
                <a:lnTo>
                  <a:pt x="37594" y="50009"/>
                </a:lnTo>
                <a:lnTo>
                  <a:pt x="52976" y="60961"/>
                </a:lnTo>
                <a:lnTo>
                  <a:pt x="2259711" y="260857"/>
                </a:lnTo>
                <a:lnTo>
                  <a:pt x="2261489" y="241935"/>
                </a:lnTo>
                <a:lnTo>
                  <a:pt x="54887" y="41925"/>
                </a:lnTo>
                <a:close/>
              </a:path>
              <a:path w="2261870" h="260985">
                <a:moveTo>
                  <a:pt x="99440" y="0"/>
                </a:moveTo>
                <a:lnTo>
                  <a:pt x="0" y="46609"/>
                </a:lnTo>
                <a:lnTo>
                  <a:pt x="89408" y="110236"/>
                </a:lnTo>
                <a:lnTo>
                  <a:pt x="95376" y="109219"/>
                </a:lnTo>
                <a:lnTo>
                  <a:pt x="98425" y="104901"/>
                </a:lnTo>
                <a:lnTo>
                  <a:pt x="101473" y="100711"/>
                </a:lnTo>
                <a:lnTo>
                  <a:pt x="100457" y="94742"/>
                </a:lnTo>
                <a:lnTo>
                  <a:pt x="52976" y="60961"/>
                </a:lnTo>
                <a:lnTo>
                  <a:pt x="17907" y="57785"/>
                </a:lnTo>
                <a:lnTo>
                  <a:pt x="19685" y="38735"/>
                </a:lnTo>
                <a:lnTo>
                  <a:pt x="61714" y="38735"/>
                </a:lnTo>
                <a:lnTo>
                  <a:pt x="102742" y="19557"/>
                </a:lnTo>
                <a:lnTo>
                  <a:pt x="107441" y="17272"/>
                </a:lnTo>
                <a:lnTo>
                  <a:pt x="109600" y="11556"/>
                </a:lnTo>
                <a:lnTo>
                  <a:pt x="107314" y="6857"/>
                </a:lnTo>
                <a:lnTo>
                  <a:pt x="105028" y="2031"/>
                </a:lnTo>
                <a:lnTo>
                  <a:pt x="99440" y="0"/>
                </a:lnTo>
                <a:close/>
              </a:path>
              <a:path w="2261870" h="260985">
                <a:moveTo>
                  <a:pt x="19685" y="38735"/>
                </a:moveTo>
                <a:lnTo>
                  <a:pt x="17907" y="57785"/>
                </a:lnTo>
                <a:lnTo>
                  <a:pt x="52976" y="60961"/>
                </a:lnTo>
                <a:lnTo>
                  <a:pt x="47266" y="56895"/>
                </a:lnTo>
                <a:lnTo>
                  <a:pt x="22860" y="56895"/>
                </a:lnTo>
                <a:lnTo>
                  <a:pt x="24257" y="40512"/>
                </a:lnTo>
                <a:lnTo>
                  <a:pt x="39300" y="40512"/>
                </a:lnTo>
                <a:lnTo>
                  <a:pt x="19685" y="38735"/>
                </a:lnTo>
                <a:close/>
              </a:path>
              <a:path w="2261870" h="260985">
                <a:moveTo>
                  <a:pt x="24257" y="40512"/>
                </a:moveTo>
                <a:lnTo>
                  <a:pt x="22860" y="56895"/>
                </a:lnTo>
                <a:lnTo>
                  <a:pt x="37594" y="50009"/>
                </a:lnTo>
                <a:lnTo>
                  <a:pt x="24257" y="40512"/>
                </a:lnTo>
                <a:close/>
              </a:path>
              <a:path w="2261870" h="260985">
                <a:moveTo>
                  <a:pt x="37594" y="50009"/>
                </a:moveTo>
                <a:lnTo>
                  <a:pt x="22860" y="56895"/>
                </a:lnTo>
                <a:lnTo>
                  <a:pt x="47266" y="56895"/>
                </a:lnTo>
                <a:lnTo>
                  <a:pt x="37594" y="50009"/>
                </a:lnTo>
                <a:close/>
              </a:path>
              <a:path w="2261870" h="260985">
                <a:moveTo>
                  <a:pt x="39300" y="40512"/>
                </a:moveTo>
                <a:lnTo>
                  <a:pt x="24257" y="40512"/>
                </a:lnTo>
                <a:lnTo>
                  <a:pt x="37594" y="50009"/>
                </a:lnTo>
                <a:lnTo>
                  <a:pt x="54887" y="41925"/>
                </a:lnTo>
                <a:lnTo>
                  <a:pt x="39300" y="40512"/>
                </a:lnTo>
                <a:close/>
              </a:path>
              <a:path w="2261870" h="260985">
                <a:moveTo>
                  <a:pt x="61714" y="38735"/>
                </a:moveTo>
                <a:lnTo>
                  <a:pt x="19685" y="38735"/>
                </a:lnTo>
                <a:lnTo>
                  <a:pt x="54887" y="41925"/>
                </a:lnTo>
                <a:lnTo>
                  <a:pt x="61714" y="38735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42237" y="3416998"/>
            <a:ext cx="940594" cy="38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47625" algn="l" defTabSz="914400" rtl="0" eaLnBrk="1" fontAlgn="auto" latinLnBrk="0" hangingPunct="1">
              <a:lnSpc>
                <a:spcPct val="8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Ju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be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75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use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75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75" b="1" i="0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sn’t</a:t>
            </a:r>
            <a:r>
              <a:rPr kumimoji="0" sz="975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75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 </a:t>
            </a:r>
            <a:r>
              <a:rPr kumimoji="0" sz="975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should</a:t>
            </a:r>
            <a:r>
              <a:rPr kumimoji="0" sz="975" b="1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(1 of</a:t>
            </a:r>
            <a:r>
              <a:rPr kumimoji="0" sz="975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75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4)</a:t>
            </a:r>
            <a:endParaRPr kumimoji="0" sz="9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065696" y="3853624"/>
            <a:ext cx="293198" cy="6457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802469" y="3853624"/>
            <a:ext cx="296770" cy="6232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495767" y="4781550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898332" y="4781550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2902267" y="819150"/>
            <a:ext cx="333946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C</a:t>
            </a:r>
            <a:r>
              <a:rPr kumimoji="0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u</a:t>
            </a:r>
            <a:r>
              <a:rPr kumimoji="0" sz="14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st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omer</a:t>
            </a:r>
            <a:r>
              <a:rPr kumimoji="0" sz="1400" b="1" i="0" u="none" strike="noStrike" kern="1200" cap="none" spc="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Dema</a:t>
            </a:r>
            <a:r>
              <a:rPr kumimoji="0" sz="14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n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d</a:t>
            </a:r>
            <a:r>
              <a:rPr kumimoji="0" sz="1400" b="1" i="0" u="none" strike="noStrike" kern="1200" cap="none" spc="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Should</a:t>
            </a:r>
            <a:r>
              <a:rPr kumimoji="0" sz="1400" b="1" i="0" u="none" strike="noStrike" kern="1200" cap="none" spc="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v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 Se</a:t>
            </a:r>
            <a:r>
              <a:rPr kumimoji="0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 t</a:t>
            </a:r>
            <a:r>
              <a:rPr kumimoji="0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h</a:t>
            </a:r>
            <a:r>
              <a:rPr kumimoji="0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e</a:t>
            </a:r>
            <a:r>
              <a:rPr kumimoji="0" sz="1400" b="1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sz="1400" b="1" i="0" u="none" strike="noStrike" kern="1200" cap="none" spc="-94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</a:t>
            </a:r>
            <a:r>
              <a:rPr kumimoji="0" sz="14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able</a:t>
            </a:r>
            <a:r>
              <a:rPr kumimoji="0" lang="en-US" sz="14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lang="it-IT" sz="1400" b="1" i="0" u="none" strike="noStrike" kern="1200" cap="none" spc="-11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I</a:t>
            </a:r>
            <a:r>
              <a:rPr kumimoji="0" lang="it-IT" sz="1400" b="1" i="0" u="none" strike="noStrike" kern="1200" cap="none" spc="-4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n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 Q</a:t>
            </a:r>
            <a:r>
              <a:rPr kumimoji="0" lang="it-IT" sz="14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u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lang="it-IT" sz="14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n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ti</a:t>
            </a:r>
            <a:r>
              <a:rPr kumimoji="0" lang="it-IT" sz="14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</a:t>
            </a:r>
            <a:r>
              <a:rPr kumimoji="0" lang="it-IT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ti</a:t>
            </a:r>
            <a:r>
              <a:rPr kumimoji="0" lang="it-IT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v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e, </a:t>
            </a:r>
            <a:r>
              <a:rPr kumimoji="0" lang="it-IT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C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o</a:t>
            </a:r>
            <a:r>
              <a:rPr kumimoji="0" lang="it-IT" sz="14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n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si</a:t>
            </a:r>
            <a:r>
              <a:rPr kumimoji="0" lang="it-IT" sz="14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s</a:t>
            </a:r>
            <a:r>
              <a:rPr kumimoji="0" lang="it-IT" sz="1400" b="1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e</a:t>
            </a:r>
            <a:r>
              <a:rPr kumimoji="0" lang="it-IT" sz="140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n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t</a:t>
            </a:r>
            <a:r>
              <a:rPr kumimoji="0" lang="it-IT" sz="14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 </a:t>
            </a:r>
            <a:r>
              <a:rPr kumimoji="0" lang="it-IT" sz="1400" b="1" i="0" u="none" strike="noStrike" kern="1200" cap="none" spc="-4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W</a:t>
            </a:r>
            <a:r>
              <a:rPr kumimoji="0" lang="it-IT" sz="140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a</a:t>
            </a:r>
            <a:r>
              <a:rPr kumimoji="0" lang="it-IT" sz="14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/>
              </a:rPr>
              <a:t>y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1200" cap="none" spc="-4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lang="en-US" sz="1200" b="0" i="0" u="none" strike="noStrike" kern="1200" cap="none" spc="-4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8100"/>
            <a:ext cx="8229600" cy="857250"/>
          </a:xfrm>
          <a:prstGeom prst="rect">
            <a:avLst/>
          </a:prstGeom>
        </p:spPr>
        <p:txBody>
          <a:bodyPr vert="horz" wrap="square" lIns="0" tIns="110375" rIns="0" bIns="0" rtlCol="0" anchor="ctr">
            <a:spAutoFit/>
          </a:bodyPr>
          <a:lstStyle/>
          <a:p>
            <a:pPr marL="9525"/>
            <a:r>
              <a:rPr lang="en-US" spc="-4" dirty="0"/>
              <a:t>Proposed Decision-Making Process</a:t>
            </a:r>
            <a:endParaRPr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1959769" y="3220740"/>
            <a:ext cx="5203031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9068" marR="0" lvl="0" indent="-149543" algn="l" defTabSz="914400" rtl="0" eaLnBrk="1" fontAlgn="auto" latinLnBrk="0" hangingPunct="1">
              <a:lnSpc>
                <a:spcPct val="100000"/>
              </a:lnSpc>
              <a:spcBef>
                <a:spcPts val="506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5954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ioriti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ini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5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clea</a:t>
            </a:r>
            <a:r>
              <a:rPr kumimoji="0" sz="1200" b="0" i="0" u="none" strike="noStrike" kern="1200" cap="none" spc="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</a:t>
            </a:r>
          </a:p>
          <a:p>
            <a:pPr marL="159068" marR="0" lvl="0" indent="-149543" algn="l" defTabSz="914400" rtl="0" eaLnBrk="1" fontAlgn="auto" latinLnBrk="0" hangingPunct="1">
              <a:lnSpc>
                <a:spcPct val="100000"/>
              </a:lnSpc>
              <a:spcBef>
                <a:spcPts val="503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15954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Fund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priority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f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ocus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y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“m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ne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dle”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59068" marR="0" lvl="0" indent="-149543" algn="l" defTabSz="914400" rtl="0" eaLnBrk="1" fontAlgn="auto" latinLnBrk="0" hangingPunct="1">
              <a:lnSpc>
                <a:spcPct val="100000"/>
              </a:lnSpc>
              <a:spcBef>
                <a:spcPts val="503"/>
              </a:spcBef>
              <a:spcAft>
                <a:spcPts val="0"/>
              </a:spcAft>
              <a:buClrTx/>
              <a:buSzTx/>
              <a:buFont typeface="Calibri"/>
              <a:buAutoNum type="arabicPeriod"/>
              <a:tabLst>
                <a:tab pos="159544" algn="l"/>
              </a:tabLst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5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clear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ose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s”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ank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59068" marR="0" lvl="0" indent="-149543" algn="l" defTabSz="914400" rtl="0" eaLnBrk="1" fontAlgn="auto" latinLnBrk="0" hangingPunct="1">
              <a:lnSpc>
                <a:spcPct val="100000"/>
              </a:lnSpc>
              <a:spcBef>
                <a:spcPts val="503"/>
              </a:spcBef>
              <a:spcAft>
                <a:spcPts val="0"/>
              </a:spcAft>
              <a:buClrTx/>
              <a:buSzTx/>
              <a:buFont typeface="Calibri"/>
              <a:buAutoNum type="arabicPeriod"/>
              <a:tabLst>
                <a:tab pos="15954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Wh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mon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ft,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wn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200" b="0" i="0" u="none" strike="noStrike" kern="1200" cap="none" spc="-4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59068" marR="0" lvl="0" indent="-149543" algn="l" defTabSz="914400" rtl="0" eaLnBrk="1" fontAlgn="auto" latinLnBrk="0" hangingPunct="1">
              <a:lnSpc>
                <a:spcPct val="100000"/>
              </a:lnSpc>
              <a:spcBef>
                <a:spcPts val="506"/>
              </a:spcBef>
              <a:spcAft>
                <a:spcPts val="0"/>
              </a:spcAft>
              <a:buClrTx/>
              <a:buSzTx/>
              <a:buFont typeface="Calibri"/>
              <a:buAutoNum type="arabicPeriod"/>
              <a:tabLst>
                <a:tab pos="159544" algn="l"/>
              </a:tabLst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oces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ad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xt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083697" y="685270"/>
            <a:ext cx="4976604" cy="2343150"/>
            <a:chOff x="2362200" y="1447800"/>
            <a:chExt cx="4419600" cy="2080894"/>
          </a:xfrm>
        </p:grpSpPr>
        <p:sp>
          <p:nvSpPr>
            <p:cNvPr id="6" name="object 6"/>
            <p:cNvSpPr/>
            <p:nvPr/>
          </p:nvSpPr>
          <p:spPr>
            <a:xfrm>
              <a:off x="2362200" y="1447800"/>
              <a:ext cx="4419600" cy="208089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350" b="0" i="0" u="none" strike="noStrike" kern="1200" cap="none" spc="0" normalizeH="0" baseline="0" noProof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3912205" y="3243274"/>
              <a:ext cx="1275723" cy="143498"/>
            </a:xfrm>
            <a:prstGeom prst="rect">
              <a:avLst/>
            </a:prstGeom>
            <a:solidFill>
              <a:srgbClr val="F89342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REGU</a:t>
              </a:r>
              <a:r>
                <a:rPr kumimoji="0" sz="1050" b="1" i="0" u="none" strike="noStrike" kern="1200" cap="none" spc="-4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AT</a:t>
              </a:r>
              <a:r>
                <a:rPr kumimoji="0" sz="1050" b="1" i="0" u="none" strike="noStrike" kern="1200" cap="none" spc="-8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RY?</a:t>
              </a:r>
              <a:endPara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2541860" y="2423011"/>
              <a:ext cx="1319592" cy="143498"/>
            </a:xfrm>
            <a:prstGeom prst="rect">
              <a:avLst/>
            </a:prstGeom>
            <a:solidFill>
              <a:srgbClr val="469C7A"/>
            </a:solidFill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ctr" defTabSz="115609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1" i="0" u="none" strike="noStrike" kern="1200" cap="none" spc="-4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CAP</a:t>
              </a:r>
              <a:r>
                <a:rPr kumimoji="0" sz="1050" b="1" i="0" u="none" strike="noStrike" kern="1200" cap="none" spc="-8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</a:t>
              </a:r>
              <a:r>
                <a:rPr kumimoji="0" sz="1050" b="1" i="0" u="none" strike="noStrike" kern="1200" cap="none" spc="-4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LITIE</a:t>
              </a:r>
              <a:r>
                <a:rPr kumimoji="0" sz="1050" b="1" i="0" u="none" strike="noStrike" kern="1200" cap="none" spc="-4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</a:t>
              </a:r>
              <a:r>
                <a:rPr kumimoji="0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?</a:t>
              </a:r>
              <a:endPara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92376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876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97601" y="1780032"/>
            <a:ext cx="2246948" cy="1897380"/>
          </a:xfrm>
          <a:custGeom>
            <a:avLst/>
            <a:gdLst/>
            <a:ahLst/>
            <a:cxnLst/>
            <a:rect l="l" t="t" r="r" b="b"/>
            <a:pathLst>
              <a:path w="2995929" h="2529840">
                <a:moveTo>
                  <a:pt x="2895599" y="2423795"/>
                </a:moveTo>
                <a:lnTo>
                  <a:pt x="2886456" y="2429129"/>
                </a:lnTo>
                <a:lnTo>
                  <a:pt x="2884932" y="2434971"/>
                </a:lnTo>
                <a:lnTo>
                  <a:pt x="2940304" y="2529840"/>
                </a:lnTo>
                <a:lnTo>
                  <a:pt x="2951349" y="2510917"/>
                </a:lnTo>
                <a:lnTo>
                  <a:pt x="2930779" y="2510917"/>
                </a:lnTo>
                <a:lnTo>
                  <a:pt x="2930779" y="2475611"/>
                </a:lnTo>
                <a:lnTo>
                  <a:pt x="2901441" y="2425319"/>
                </a:lnTo>
                <a:lnTo>
                  <a:pt x="2895599" y="2423795"/>
                </a:lnTo>
                <a:close/>
              </a:path>
              <a:path w="2995929" h="2529840">
                <a:moveTo>
                  <a:pt x="2930779" y="2475611"/>
                </a:moveTo>
                <a:lnTo>
                  <a:pt x="2930779" y="2510917"/>
                </a:lnTo>
                <a:lnTo>
                  <a:pt x="2949829" y="2510917"/>
                </a:lnTo>
                <a:lnTo>
                  <a:pt x="2949829" y="2506091"/>
                </a:lnTo>
                <a:lnTo>
                  <a:pt x="2932048" y="2506091"/>
                </a:lnTo>
                <a:lnTo>
                  <a:pt x="2940304" y="2491939"/>
                </a:lnTo>
                <a:lnTo>
                  <a:pt x="2930779" y="2475611"/>
                </a:lnTo>
                <a:close/>
              </a:path>
              <a:path w="2995929" h="2529840">
                <a:moveTo>
                  <a:pt x="2985008" y="2423795"/>
                </a:moveTo>
                <a:lnTo>
                  <a:pt x="2979166" y="2425319"/>
                </a:lnTo>
                <a:lnTo>
                  <a:pt x="2949829" y="2475611"/>
                </a:lnTo>
                <a:lnTo>
                  <a:pt x="2949829" y="2510917"/>
                </a:lnTo>
                <a:lnTo>
                  <a:pt x="2951349" y="2510917"/>
                </a:lnTo>
                <a:lnTo>
                  <a:pt x="2995675" y="2434971"/>
                </a:lnTo>
                <a:lnTo>
                  <a:pt x="2994152" y="2429129"/>
                </a:lnTo>
                <a:lnTo>
                  <a:pt x="2985008" y="2423795"/>
                </a:lnTo>
                <a:close/>
              </a:path>
              <a:path w="2995929" h="2529840">
                <a:moveTo>
                  <a:pt x="2940304" y="2491939"/>
                </a:moveTo>
                <a:lnTo>
                  <a:pt x="2932048" y="2506091"/>
                </a:lnTo>
                <a:lnTo>
                  <a:pt x="2948559" y="2506091"/>
                </a:lnTo>
                <a:lnTo>
                  <a:pt x="2940304" y="2491939"/>
                </a:lnTo>
                <a:close/>
              </a:path>
              <a:path w="2995929" h="2529840">
                <a:moveTo>
                  <a:pt x="2949829" y="2475611"/>
                </a:moveTo>
                <a:lnTo>
                  <a:pt x="2940304" y="2491939"/>
                </a:lnTo>
                <a:lnTo>
                  <a:pt x="2948559" y="2506091"/>
                </a:lnTo>
                <a:lnTo>
                  <a:pt x="2949829" y="2506091"/>
                </a:lnTo>
                <a:lnTo>
                  <a:pt x="2949829" y="2475611"/>
                </a:lnTo>
                <a:close/>
              </a:path>
              <a:path w="2995929" h="2529840">
                <a:moveTo>
                  <a:pt x="2930779" y="9525"/>
                </a:moveTo>
                <a:lnTo>
                  <a:pt x="2930779" y="2475611"/>
                </a:lnTo>
                <a:lnTo>
                  <a:pt x="2940304" y="2491939"/>
                </a:lnTo>
                <a:lnTo>
                  <a:pt x="2949829" y="2475610"/>
                </a:lnTo>
                <a:lnTo>
                  <a:pt x="2949829" y="19050"/>
                </a:lnTo>
                <a:lnTo>
                  <a:pt x="2940304" y="19050"/>
                </a:lnTo>
                <a:lnTo>
                  <a:pt x="2930779" y="9525"/>
                </a:lnTo>
                <a:close/>
              </a:path>
              <a:path w="2995929" h="2529840">
                <a:moveTo>
                  <a:pt x="2945511" y="0"/>
                </a:moveTo>
                <a:lnTo>
                  <a:pt x="0" y="0"/>
                </a:lnTo>
                <a:lnTo>
                  <a:pt x="0" y="19050"/>
                </a:lnTo>
                <a:lnTo>
                  <a:pt x="2930779" y="19050"/>
                </a:lnTo>
                <a:lnTo>
                  <a:pt x="2930779" y="9525"/>
                </a:lnTo>
                <a:lnTo>
                  <a:pt x="2949829" y="9525"/>
                </a:lnTo>
                <a:lnTo>
                  <a:pt x="2949829" y="4190"/>
                </a:lnTo>
                <a:lnTo>
                  <a:pt x="2945511" y="0"/>
                </a:lnTo>
                <a:close/>
              </a:path>
              <a:path w="2995929" h="2529840">
                <a:moveTo>
                  <a:pt x="2949829" y="9525"/>
                </a:moveTo>
                <a:lnTo>
                  <a:pt x="2930779" y="9525"/>
                </a:lnTo>
                <a:lnTo>
                  <a:pt x="2940304" y="19050"/>
                </a:lnTo>
                <a:lnTo>
                  <a:pt x="2949829" y="19050"/>
                </a:lnTo>
                <a:lnTo>
                  <a:pt x="2949829" y="9525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How</a:t>
            </a:r>
            <a:r>
              <a:rPr spc="-11" dirty="0"/>
              <a:t> </a:t>
            </a:r>
            <a:r>
              <a:rPr spc="-4" dirty="0"/>
              <a:t>D</a:t>
            </a:r>
            <a:r>
              <a:rPr dirty="0">
                <a:latin typeface="Calibri"/>
                <a:cs typeface="Calibri"/>
              </a:rPr>
              <a:t>o</a:t>
            </a:r>
            <a:r>
              <a:rPr spc="-8" dirty="0"/>
              <a:t> </a:t>
            </a:r>
            <a:r>
              <a:rPr spc="-4" dirty="0"/>
              <a:t>Differen</a:t>
            </a:r>
            <a:r>
              <a:rPr dirty="0">
                <a:latin typeface="Calibri"/>
                <a:cs typeface="Calibri"/>
              </a:rPr>
              <a:t>t</a:t>
            </a:r>
            <a:r>
              <a:rPr spc="15" dirty="0"/>
              <a:t> </a:t>
            </a:r>
            <a:r>
              <a:rPr lang="en-US" spc="-4" dirty="0"/>
              <a:t>Customers</a:t>
            </a:r>
            <a:r>
              <a:rPr spc="4" dirty="0"/>
              <a:t> </a:t>
            </a:r>
            <a:r>
              <a:rPr spc="-4" dirty="0"/>
              <a:t>A</a:t>
            </a:r>
            <a:r>
              <a:rPr spc="-11" dirty="0"/>
              <a:t>p</a:t>
            </a:r>
            <a:r>
              <a:rPr dirty="0">
                <a:latin typeface="Calibri"/>
                <a:cs typeface="Calibri"/>
              </a:rPr>
              <a:t>proac</a:t>
            </a:r>
            <a:r>
              <a:rPr spc="-4" dirty="0"/>
              <a:t>h</a:t>
            </a:r>
            <a:r>
              <a:rPr spc="-15" dirty="0"/>
              <a:t> </a:t>
            </a:r>
            <a:r>
              <a:rPr dirty="0">
                <a:latin typeface="Calibri"/>
                <a:cs typeface="Calibri"/>
              </a:rPr>
              <a:t>Home</a:t>
            </a:r>
            <a:r>
              <a:rPr spc="-19" dirty="0"/>
              <a:t> </a:t>
            </a:r>
            <a:r>
              <a:rPr dirty="0">
                <a:latin typeface="Calibri"/>
                <a:cs typeface="Calibri"/>
              </a:rPr>
              <a:t>Energy?</a:t>
            </a:r>
          </a:p>
        </p:txBody>
      </p:sp>
      <p:sp>
        <p:nvSpPr>
          <p:cNvPr id="4" name="object 4"/>
          <p:cNvSpPr/>
          <p:nvPr/>
        </p:nvSpPr>
        <p:spPr>
          <a:xfrm>
            <a:off x="3096006" y="1257300"/>
            <a:ext cx="2942749" cy="190500"/>
          </a:xfrm>
          <a:custGeom>
            <a:avLst/>
            <a:gdLst/>
            <a:ahLst/>
            <a:cxnLst/>
            <a:rect l="l" t="t" r="r" b="b"/>
            <a:pathLst>
              <a:path w="3923665" h="254000">
                <a:moveTo>
                  <a:pt x="0" y="42290"/>
                </a:moveTo>
                <a:lnTo>
                  <a:pt x="19294" y="6786"/>
                </a:lnTo>
                <a:lnTo>
                  <a:pt x="3880993" y="0"/>
                </a:lnTo>
                <a:lnTo>
                  <a:pt x="3895139" y="2421"/>
                </a:lnTo>
                <a:lnTo>
                  <a:pt x="3907251" y="9129"/>
                </a:lnTo>
                <a:lnTo>
                  <a:pt x="3916497" y="19294"/>
                </a:lnTo>
                <a:lnTo>
                  <a:pt x="3922045" y="32083"/>
                </a:lnTo>
                <a:lnTo>
                  <a:pt x="3923284" y="211709"/>
                </a:lnTo>
                <a:lnTo>
                  <a:pt x="3920862" y="225855"/>
                </a:lnTo>
                <a:lnTo>
                  <a:pt x="3914154" y="237967"/>
                </a:lnTo>
                <a:lnTo>
                  <a:pt x="3903989" y="247213"/>
                </a:lnTo>
                <a:lnTo>
                  <a:pt x="3891200" y="252761"/>
                </a:lnTo>
                <a:lnTo>
                  <a:pt x="42291" y="254000"/>
                </a:lnTo>
                <a:lnTo>
                  <a:pt x="28144" y="251578"/>
                </a:lnTo>
                <a:lnTo>
                  <a:pt x="16032" y="244870"/>
                </a:lnTo>
                <a:lnTo>
                  <a:pt x="6786" y="234705"/>
                </a:lnTo>
                <a:lnTo>
                  <a:pt x="1238" y="221916"/>
                </a:lnTo>
                <a:lnTo>
                  <a:pt x="0" y="42290"/>
                </a:lnTo>
                <a:close/>
              </a:path>
            </a:pathLst>
          </a:custGeom>
          <a:ln w="25400">
            <a:solidFill>
              <a:srgbClr val="0A60B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7101" y="1287400"/>
            <a:ext cx="217836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o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11971" y="1983581"/>
            <a:ext cx="2009775" cy="190500"/>
          </a:xfrm>
          <a:custGeom>
            <a:avLst/>
            <a:gdLst/>
            <a:ahLst/>
            <a:cxnLst/>
            <a:rect l="l" t="t" r="r" b="b"/>
            <a:pathLst>
              <a:path w="2679700" h="254000">
                <a:moveTo>
                  <a:pt x="0" y="42290"/>
                </a:moveTo>
                <a:lnTo>
                  <a:pt x="19294" y="6786"/>
                </a:lnTo>
                <a:lnTo>
                  <a:pt x="2637282" y="0"/>
                </a:lnTo>
                <a:lnTo>
                  <a:pt x="2651423" y="2414"/>
                </a:lnTo>
                <a:lnTo>
                  <a:pt x="2663556" y="9104"/>
                </a:lnTo>
                <a:lnTo>
                  <a:pt x="2672841" y="19242"/>
                </a:lnTo>
                <a:lnTo>
                  <a:pt x="2678433" y="32000"/>
                </a:lnTo>
                <a:lnTo>
                  <a:pt x="2679700" y="211709"/>
                </a:lnTo>
                <a:lnTo>
                  <a:pt x="2677271" y="225835"/>
                </a:lnTo>
                <a:lnTo>
                  <a:pt x="2670546" y="237934"/>
                </a:lnTo>
                <a:lnTo>
                  <a:pt x="2660368" y="247179"/>
                </a:lnTo>
                <a:lnTo>
                  <a:pt x="2647580" y="252740"/>
                </a:lnTo>
                <a:lnTo>
                  <a:pt x="42291" y="254000"/>
                </a:lnTo>
                <a:lnTo>
                  <a:pt x="28144" y="251578"/>
                </a:lnTo>
                <a:lnTo>
                  <a:pt x="16032" y="244870"/>
                </a:lnTo>
                <a:lnTo>
                  <a:pt x="6786" y="234705"/>
                </a:lnTo>
                <a:lnTo>
                  <a:pt x="1238" y="221916"/>
                </a:lnTo>
                <a:lnTo>
                  <a:pt x="0" y="42290"/>
                </a:lnTo>
                <a:close/>
              </a:path>
            </a:pathLst>
          </a:custGeom>
          <a:ln w="25400">
            <a:solidFill>
              <a:srgbClr val="0A60B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83566" y="2013871"/>
            <a:ext cx="86725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do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?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42867" y="3699696"/>
            <a:ext cx="920115" cy="586507"/>
          </a:xfrm>
          <a:prstGeom prst="rect">
            <a:avLst/>
          </a:prstGeom>
          <a:solidFill>
            <a:srgbClr val="0A60B8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marL="386238" marR="163830" lvl="0" indent="-217646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6238" marR="163830" lvl="0" indent="-217646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Autopil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6238" marR="163830" lvl="0" indent="-217646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38407" y="2819400"/>
            <a:ext cx="2210753" cy="190500"/>
          </a:xfrm>
          <a:custGeom>
            <a:avLst/>
            <a:gdLst/>
            <a:ahLst/>
            <a:cxnLst/>
            <a:rect l="l" t="t" r="r" b="b"/>
            <a:pathLst>
              <a:path w="2947670" h="254000">
                <a:moveTo>
                  <a:pt x="0" y="42291"/>
                </a:moveTo>
                <a:lnTo>
                  <a:pt x="19300" y="6796"/>
                </a:lnTo>
                <a:lnTo>
                  <a:pt x="2905379" y="0"/>
                </a:lnTo>
                <a:lnTo>
                  <a:pt x="2919525" y="2421"/>
                </a:lnTo>
                <a:lnTo>
                  <a:pt x="2931637" y="9129"/>
                </a:lnTo>
                <a:lnTo>
                  <a:pt x="2940883" y="19294"/>
                </a:lnTo>
                <a:lnTo>
                  <a:pt x="2946431" y="32083"/>
                </a:lnTo>
                <a:lnTo>
                  <a:pt x="2947670" y="211708"/>
                </a:lnTo>
                <a:lnTo>
                  <a:pt x="2945248" y="225855"/>
                </a:lnTo>
                <a:lnTo>
                  <a:pt x="2938540" y="237967"/>
                </a:lnTo>
                <a:lnTo>
                  <a:pt x="2928375" y="247213"/>
                </a:lnTo>
                <a:lnTo>
                  <a:pt x="2915586" y="252761"/>
                </a:lnTo>
                <a:lnTo>
                  <a:pt x="42329" y="254000"/>
                </a:lnTo>
                <a:lnTo>
                  <a:pt x="28179" y="251581"/>
                </a:lnTo>
                <a:lnTo>
                  <a:pt x="16060" y="244877"/>
                </a:lnTo>
                <a:lnTo>
                  <a:pt x="6805" y="234720"/>
                </a:lnTo>
                <a:lnTo>
                  <a:pt x="1246" y="221941"/>
                </a:lnTo>
                <a:lnTo>
                  <a:pt x="0" y="42291"/>
                </a:lnTo>
                <a:close/>
              </a:path>
            </a:pathLst>
          </a:custGeom>
          <a:ln w="25400">
            <a:solidFill>
              <a:srgbClr val="0A60B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08657" y="2849881"/>
            <a:ext cx="186832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on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ene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spi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ns?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53960" y="2819400"/>
            <a:ext cx="2009775" cy="190500"/>
          </a:xfrm>
          <a:custGeom>
            <a:avLst/>
            <a:gdLst/>
            <a:ahLst/>
            <a:cxnLst/>
            <a:rect l="l" t="t" r="r" b="b"/>
            <a:pathLst>
              <a:path w="2679700" h="254000">
                <a:moveTo>
                  <a:pt x="2637408" y="0"/>
                </a:moveTo>
                <a:lnTo>
                  <a:pt x="32119" y="1259"/>
                </a:lnTo>
                <a:lnTo>
                  <a:pt x="2428" y="28164"/>
                </a:lnTo>
                <a:lnTo>
                  <a:pt x="0" y="42291"/>
                </a:lnTo>
                <a:lnTo>
                  <a:pt x="1266" y="221999"/>
                </a:lnTo>
                <a:lnTo>
                  <a:pt x="6858" y="234757"/>
                </a:lnTo>
                <a:lnTo>
                  <a:pt x="16143" y="244895"/>
                </a:lnTo>
                <a:lnTo>
                  <a:pt x="28276" y="251585"/>
                </a:lnTo>
                <a:lnTo>
                  <a:pt x="42417" y="254000"/>
                </a:lnTo>
                <a:lnTo>
                  <a:pt x="2647616" y="252761"/>
                </a:lnTo>
                <a:lnTo>
                  <a:pt x="2660405" y="247213"/>
                </a:lnTo>
                <a:lnTo>
                  <a:pt x="2670570" y="237967"/>
                </a:lnTo>
                <a:lnTo>
                  <a:pt x="2677278" y="225855"/>
                </a:lnTo>
                <a:lnTo>
                  <a:pt x="2679700" y="211708"/>
                </a:lnTo>
                <a:lnTo>
                  <a:pt x="2678461" y="32083"/>
                </a:lnTo>
                <a:lnTo>
                  <a:pt x="2672913" y="19294"/>
                </a:lnTo>
                <a:lnTo>
                  <a:pt x="2663667" y="9129"/>
                </a:lnTo>
                <a:lnTo>
                  <a:pt x="2651555" y="2421"/>
                </a:lnTo>
                <a:lnTo>
                  <a:pt x="26374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53960" y="2819400"/>
            <a:ext cx="2009775" cy="190500"/>
          </a:xfrm>
          <a:custGeom>
            <a:avLst/>
            <a:gdLst/>
            <a:ahLst/>
            <a:cxnLst/>
            <a:rect l="l" t="t" r="r" b="b"/>
            <a:pathLst>
              <a:path w="2679700" h="254000">
                <a:moveTo>
                  <a:pt x="0" y="42291"/>
                </a:moveTo>
                <a:lnTo>
                  <a:pt x="19331" y="6820"/>
                </a:lnTo>
                <a:lnTo>
                  <a:pt x="2637408" y="0"/>
                </a:lnTo>
                <a:lnTo>
                  <a:pt x="2651555" y="2421"/>
                </a:lnTo>
                <a:lnTo>
                  <a:pt x="2663667" y="9129"/>
                </a:lnTo>
                <a:lnTo>
                  <a:pt x="2672913" y="19294"/>
                </a:lnTo>
                <a:lnTo>
                  <a:pt x="2678461" y="32083"/>
                </a:lnTo>
                <a:lnTo>
                  <a:pt x="2679700" y="211708"/>
                </a:lnTo>
                <a:lnTo>
                  <a:pt x="2677278" y="225855"/>
                </a:lnTo>
                <a:lnTo>
                  <a:pt x="2670570" y="237967"/>
                </a:lnTo>
                <a:lnTo>
                  <a:pt x="2660405" y="247213"/>
                </a:lnTo>
                <a:lnTo>
                  <a:pt x="2647616" y="252761"/>
                </a:lnTo>
                <a:lnTo>
                  <a:pt x="42417" y="254000"/>
                </a:lnTo>
                <a:lnTo>
                  <a:pt x="28276" y="251585"/>
                </a:lnTo>
                <a:lnTo>
                  <a:pt x="16143" y="244895"/>
                </a:lnTo>
                <a:lnTo>
                  <a:pt x="6858" y="234757"/>
                </a:lnTo>
                <a:lnTo>
                  <a:pt x="1266" y="221999"/>
                </a:lnTo>
                <a:lnTo>
                  <a:pt x="0" y="42291"/>
                </a:lnTo>
                <a:close/>
              </a:path>
            </a:pathLst>
          </a:custGeom>
          <a:ln w="25400">
            <a:solidFill>
              <a:srgbClr val="0A60B8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69199" y="2849881"/>
            <a:ext cx="197834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do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of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/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s?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96146" y="3699695"/>
            <a:ext cx="920115" cy="586507"/>
          </a:xfrm>
          <a:prstGeom prst="rect">
            <a:avLst/>
          </a:prstGeom>
          <a:solidFill>
            <a:srgbClr val="0A60B8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marL="381000" marR="111919" lvl="0" indent="-264319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-11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1000" marR="111919" lvl="0" indent="-264319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o-Aspi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1000" marR="111919" lvl="0" indent="-264319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80531" y="3699696"/>
            <a:ext cx="920115" cy="586507"/>
          </a:xfrm>
          <a:prstGeom prst="rect">
            <a:avLst/>
          </a:prstGeom>
          <a:solidFill>
            <a:srgbClr val="0A60B8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marL="377190" marR="10478" lvl="0" indent="-361474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77190" marR="10478" lvl="0" indent="-361474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oud</a:t>
            </a:r>
            <a:r>
              <a:rPr kumimoji="0" sz="10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oviders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77190" marR="10478" lvl="0" indent="-361474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11751" y="3698390"/>
            <a:ext cx="920115" cy="586507"/>
          </a:xfrm>
          <a:prstGeom prst="rect">
            <a:avLst/>
          </a:prstGeom>
          <a:solidFill>
            <a:srgbClr val="0A60B8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marL="383381" marR="14288" lvl="0" indent="-364807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3381" marR="14288" lvl="0" indent="-364807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83381" marR="14288" lvl="0" indent="-364807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27643" y="3698390"/>
            <a:ext cx="920115" cy="586507"/>
          </a:xfrm>
          <a:prstGeom prst="rect">
            <a:avLst/>
          </a:prstGeom>
          <a:solidFill>
            <a:srgbClr val="0A60B8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marL="376713" marR="42863" lvl="0" indent="-329565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1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76713" marR="42863" lvl="0" indent="-329565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376713" marR="42863" lvl="0" indent="-329565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217414" y="2573370"/>
            <a:ext cx="83344" cy="246221"/>
          </a:xfrm>
          <a:custGeom>
            <a:avLst/>
            <a:gdLst/>
            <a:ahLst/>
            <a:cxnLst/>
            <a:rect l="l" t="t" r="r" b="b"/>
            <a:pathLst>
              <a:path w="111125" h="328295">
                <a:moveTo>
                  <a:pt x="10540" y="222123"/>
                </a:moveTo>
                <a:lnTo>
                  <a:pt x="6096" y="224790"/>
                </a:lnTo>
                <a:lnTo>
                  <a:pt x="1524" y="227457"/>
                </a:lnTo>
                <a:lnTo>
                  <a:pt x="0" y="233172"/>
                </a:lnTo>
                <a:lnTo>
                  <a:pt x="55245" y="328041"/>
                </a:lnTo>
                <a:lnTo>
                  <a:pt x="66289" y="309118"/>
                </a:lnTo>
                <a:lnTo>
                  <a:pt x="45720" y="309118"/>
                </a:lnTo>
                <a:lnTo>
                  <a:pt x="45720" y="273939"/>
                </a:lnTo>
                <a:lnTo>
                  <a:pt x="16383" y="223647"/>
                </a:lnTo>
                <a:lnTo>
                  <a:pt x="10540" y="222123"/>
                </a:lnTo>
                <a:close/>
              </a:path>
              <a:path w="111125" h="328295">
                <a:moveTo>
                  <a:pt x="45720" y="273939"/>
                </a:moveTo>
                <a:lnTo>
                  <a:pt x="45720" y="309118"/>
                </a:lnTo>
                <a:lnTo>
                  <a:pt x="64770" y="309118"/>
                </a:lnTo>
                <a:lnTo>
                  <a:pt x="64770" y="304419"/>
                </a:lnTo>
                <a:lnTo>
                  <a:pt x="47117" y="304419"/>
                </a:lnTo>
                <a:lnTo>
                  <a:pt x="55308" y="290376"/>
                </a:lnTo>
                <a:lnTo>
                  <a:pt x="45720" y="273939"/>
                </a:lnTo>
                <a:close/>
              </a:path>
              <a:path w="111125" h="328295">
                <a:moveTo>
                  <a:pt x="99949" y="222123"/>
                </a:moveTo>
                <a:lnTo>
                  <a:pt x="94107" y="223647"/>
                </a:lnTo>
                <a:lnTo>
                  <a:pt x="91567" y="228219"/>
                </a:lnTo>
                <a:lnTo>
                  <a:pt x="64897" y="273939"/>
                </a:lnTo>
                <a:lnTo>
                  <a:pt x="64770" y="309118"/>
                </a:lnTo>
                <a:lnTo>
                  <a:pt x="66289" y="309118"/>
                </a:lnTo>
                <a:lnTo>
                  <a:pt x="110617" y="233172"/>
                </a:lnTo>
                <a:lnTo>
                  <a:pt x="109093" y="227457"/>
                </a:lnTo>
                <a:lnTo>
                  <a:pt x="99949" y="222123"/>
                </a:lnTo>
                <a:close/>
              </a:path>
              <a:path w="111125" h="328295">
                <a:moveTo>
                  <a:pt x="55308" y="290376"/>
                </a:moveTo>
                <a:lnTo>
                  <a:pt x="47117" y="304419"/>
                </a:lnTo>
                <a:lnTo>
                  <a:pt x="63500" y="304419"/>
                </a:lnTo>
                <a:lnTo>
                  <a:pt x="55308" y="290376"/>
                </a:lnTo>
                <a:close/>
              </a:path>
              <a:path w="111125" h="328295">
                <a:moveTo>
                  <a:pt x="64770" y="274156"/>
                </a:moveTo>
                <a:lnTo>
                  <a:pt x="55308" y="290376"/>
                </a:lnTo>
                <a:lnTo>
                  <a:pt x="63500" y="304419"/>
                </a:lnTo>
                <a:lnTo>
                  <a:pt x="64770" y="304419"/>
                </a:lnTo>
                <a:lnTo>
                  <a:pt x="64770" y="274156"/>
                </a:lnTo>
                <a:close/>
              </a:path>
              <a:path w="111125" h="328295">
                <a:moveTo>
                  <a:pt x="45720" y="170434"/>
                </a:moveTo>
                <a:lnTo>
                  <a:pt x="45847" y="274156"/>
                </a:lnTo>
                <a:lnTo>
                  <a:pt x="55308" y="290376"/>
                </a:lnTo>
                <a:lnTo>
                  <a:pt x="64770" y="274156"/>
                </a:lnTo>
                <a:lnTo>
                  <a:pt x="64770" y="173609"/>
                </a:lnTo>
                <a:lnTo>
                  <a:pt x="48895" y="173609"/>
                </a:lnTo>
                <a:lnTo>
                  <a:pt x="45720" y="170434"/>
                </a:lnTo>
                <a:close/>
              </a:path>
              <a:path w="111125" h="328295">
                <a:moveTo>
                  <a:pt x="45720" y="164084"/>
                </a:moveTo>
                <a:lnTo>
                  <a:pt x="45720" y="170434"/>
                </a:lnTo>
                <a:lnTo>
                  <a:pt x="48895" y="173609"/>
                </a:lnTo>
                <a:lnTo>
                  <a:pt x="55245" y="173609"/>
                </a:lnTo>
                <a:lnTo>
                  <a:pt x="45720" y="164084"/>
                </a:lnTo>
                <a:close/>
              </a:path>
              <a:path w="111125" h="328295">
                <a:moveTo>
                  <a:pt x="63626" y="157607"/>
                </a:moveTo>
                <a:lnTo>
                  <a:pt x="63626" y="164084"/>
                </a:lnTo>
                <a:lnTo>
                  <a:pt x="45720" y="164084"/>
                </a:lnTo>
                <a:lnTo>
                  <a:pt x="55245" y="173609"/>
                </a:lnTo>
                <a:lnTo>
                  <a:pt x="64770" y="173609"/>
                </a:lnTo>
                <a:lnTo>
                  <a:pt x="64770" y="158750"/>
                </a:lnTo>
                <a:lnTo>
                  <a:pt x="63626" y="157607"/>
                </a:lnTo>
                <a:close/>
              </a:path>
              <a:path w="111125" h="328295">
                <a:moveTo>
                  <a:pt x="63626" y="0"/>
                </a:moveTo>
                <a:lnTo>
                  <a:pt x="44576" y="0"/>
                </a:lnTo>
                <a:lnTo>
                  <a:pt x="44576" y="169291"/>
                </a:lnTo>
                <a:lnTo>
                  <a:pt x="45720" y="170434"/>
                </a:lnTo>
                <a:lnTo>
                  <a:pt x="45720" y="164084"/>
                </a:lnTo>
                <a:lnTo>
                  <a:pt x="63626" y="164084"/>
                </a:lnTo>
                <a:lnTo>
                  <a:pt x="54101" y="154559"/>
                </a:lnTo>
                <a:lnTo>
                  <a:pt x="63626" y="154559"/>
                </a:lnTo>
                <a:lnTo>
                  <a:pt x="63626" y="0"/>
                </a:lnTo>
                <a:close/>
              </a:path>
              <a:path w="111125" h="328295">
                <a:moveTo>
                  <a:pt x="60578" y="154559"/>
                </a:moveTo>
                <a:lnTo>
                  <a:pt x="54101" y="154559"/>
                </a:lnTo>
                <a:lnTo>
                  <a:pt x="63626" y="164084"/>
                </a:lnTo>
                <a:lnTo>
                  <a:pt x="63626" y="157607"/>
                </a:lnTo>
                <a:lnTo>
                  <a:pt x="60578" y="154559"/>
                </a:lnTo>
                <a:close/>
              </a:path>
              <a:path w="111125" h="328295">
                <a:moveTo>
                  <a:pt x="63626" y="154559"/>
                </a:moveTo>
                <a:lnTo>
                  <a:pt x="60578" y="154559"/>
                </a:lnTo>
                <a:lnTo>
                  <a:pt x="63626" y="157607"/>
                </a:lnTo>
                <a:lnTo>
                  <a:pt x="63626" y="154559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775329" y="1780032"/>
            <a:ext cx="211931" cy="203835"/>
          </a:xfrm>
          <a:custGeom>
            <a:avLst/>
            <a:gdLst/>
            <a:ahLst/>
            <a:cxnLst/>
            <a:rect l="l" t="t" r="r" b="b"/>
            <a:pathLst>
              <a:path w="282575" h="271780">
                <a:moveTo>
                  <a:pt x="10667" y="165481"/>
                </a:moveTo>
                <a:lnTo>
                  <a:pt x="1524" y="170814"/>
                </a:lnTo>
                <a:lnTo>
                  <a:pt x="0" y="176657"/>
                </a:lnTo>
                <a:lnTo>
                  <a:pt x="2666" y="181101"/>
                </a:lnTo>
                <a:lnTo>
                  <a:pt x="55372" y="271399"/>
                </a:lnTo>
                <a:lnTo>
                  <a:pt x="66316" y="252602"/>
                </a:lnTo>
                <a:lnTo>
                  <a:pt x="45847" y="252602"/>
                </a:lnTo>
                <a:lnTo>
                  <a:pt x="45847" y="217514"/>
                </a:lnTo>
                <a:lnTo>
                  <a:pt x="19050" y="171576"/>
                </a:lnTo>
                <a:lnTo>
                  <a:pt x="16510" y="167004"/>
                </a:lnTo>
                <a:lnTo>
                  <a:pt x="10667" y="165481"/>
                </a:lnTo>
                <a:close/>
              </a:path>
              <a:path w="282575" h="271780">
                <a:moveTo>
                  <a:pt x="45847" y="217514"/>
                </a:moveTo>
                <a:lnTo>
                  <a:pt x="45847" y="252602"/>
                </a:lnTo>
                <a:lnTo>
                  <a:pt x="64897" y="252602"/>
                </a:lnTo>
                <a:lnTo>
                  <a:pt x="64897" y="247776"/>
                </a:lnTo>
                <a:lnTo>
                  <a:pt x="47116" y="247776"/>
                </a:lnTo>
                <a:lnTo>
                  <a:pt x="55308" y="233734"/>
                </a:lnTo>
                <a:lnTo>
                  <a:pt x="45847" y="217514"/>
                </a:lnTo>
                <a:close/>
              </a:path>
              <a:path w="282575" h="271780">
                <a:moveTo>
                  <a:pt x="100075" y="165481"/>
                </a:moveTo>
                <a:lnTo>
                  <a:pt x="94233" y="167004"/>
                </a:lnTo>
                <a:lnTo>
                  <a:pt x="64897" y="217296"/>
                </a:lnTo>
                <a:lnTo>
                  <a:pt x="64897" y="252602"/>
                </a:lnTo>
                <a:lnTo>
                  <a:pt x="66316" y="252602"/>
                </a:lnTo>
                <a:lnTo>
                  <a:pt x="107950" y="181101"/>
                </a:lnTo>
                <a:lnTo>
                  <a:pt x="110616" y="176657"/>
                </a:lnTo>
                <a:lnTo>
                  <a:pt x="109092" y="170814"/>
                </a:lnTo>
                <a:lnTo>
                  <a:pt x="104520" y="168148"/>
                </a:lnTo>
                <a:lnTo>
                  <a:pt x="100075" y="165481"/>
                </a:lnTo>
                <a:close/>
              </a:path>
              <a:path w="282575" h="271780">
                <a:moveTo>
                  <a:pt x="55308" y="233734"/>
                </a:moveTo>
                <a:lnTo>
                  <a:pt x="47116" y="247776"/>
                </a:lnTo>
                <a:lnTo>
                  <a:pt x="63500" y="247776"/>
                </a:lnTo>
                <a:lnTo>
                  <a:pt x="55308" y="233734"/>
                </a:lnTo>
                <a:close/>
              </a:path>
              <a:path w="282575" h="271780">
                <a:moveTo>
                  <a:pt x="64897" y="217296"/>
                </a:moveTo>
                <a:lnTo>
                  <a:pt x="55308" y="233734"/>
                </a:lnTo>
                <a:lnTo>
                  <a:pt x="63500" y="247776"/>
                </a:lnTo>
                <a:lnTo>
                  <a:pt x="64897" y="247776"/>
                </a:lnTo>
                <a:lnTo>
                  <a:pt x="64897" y="217296"/>
                </a:lnTo>
                <a:close/>
              </a:path>
              <a:path w="282575" h="271780">
                <a:moveTo>
                  <a:pt x="282575" y="0"/>
                </a:moveTo>
                <a:lnTo>
                  <a:pt x="50037" y="0"/>
                </a:lnTo>
                <a:lnTo>
                  <a:pt x="45847" y="4190"/>
                </a:lnTo>
                <a:lnTo>
                  <a:pt x="45847" y="217514"/>
                </a:lnTo>
                <a:lnTo>
                  <a:pt x="55308" y="233734"/>
                </a:lnTo>
                <a:lnTo>
                  <a:pt x="64897" y="217296"/>
                </a:lnTo>
                <a:lnTo>
                  <a:pt x="64897" y="19050"/>
                </a:lnTo>
                <a:lnTo>
                  <a:pt x="55372" y="19050"/>
                </a:lnTo>
                <a:lnTo>
                  <a:pt x="64897" y="9525"/>
                </a:lnTo>
                <a:lnTo>
                  <a:pt x="282575" y="9525"/>
                </a:lnTo>
                <a:lnTo>
                  <a:pt x="282575" y="0"/>
                </a:lnTo>
                <a:close/>
              </a:path>
              <a:path w="282575" h="271780">
                <a:moveTo>
                  <a:pt x="64897" y="9525"/>
                </a:moveTo>
                <a:lnTo>
                  <a:pt x="55372" y="19050"/>
                </a:lnTo>
                <a:lnTo>
                  <a:pt x="64897" y="19050"/>
                </a:lnTo>
                <a:lnTo>
                  <a:pt x="64897" y="9525"/>
                </a:lnTo>
                <a:close/>
              </a:path>
              <a:path w="282575" h="271780">
                <a:moveTo>
                  <a:pt x="282575" y="9525"/>
                </a:moveTo>
                <a:lnTo>
                  <a:pt x="64897" y="9525"/>
                </a:lnTo>
                <a:lnTo>
                  <a:pt x="64897" y="19050"/>
                </a:lnTo>
                <a:lnTo>
                  <a:pt x="282575" y="19050"/>
                </a:lnTo>
                <a:lnTo>
                  <a:pt x="282575" y="9525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987259" y="1691926"/>
            <a:ext cx="328613" cy="190500"/>
          </a:xfrm>
          <a:custGeom>
            <a:avLst/>
            <a:gdLst/>
            <a:ahLst/>
            <a:cxnLst/>
            <a:rect l="l" t="t" r="r" b="b"/>
            <a:pathLst>
              <a:path w="438150" h="254000">
                <a:moveTo>
                  <a:pt x="395858" y="0"/>
                </a:moveTo>
                <a:lnTo>
                  <a:pt x="32119" y="1259"/>
                </a:lnTo>
                <a:lnTo>
                  <a:pt x="2428" y="28164"/>
                </a:lnTo>
                <a:lnTo>
                  <a:pt x="0" y="42290"/>
                </a:lnTo>
                <a:lnTo>
                  <a:pt x="1287" y="221962"/>
                </a:lnTo>
                <a:lnTo>
                  <a:pt x="6892" y="234720"/>
                </a:lnTo>
                <a:lnTo>
                  <a:pt x="16175" y="244872"/>
                </a:lnTo>
                <a:lnTo>
                  <a:pt x="28296" y="251578"/>
                </a:lnTo>
                <a:lnTo>
                  <a:pt x="42417" y="254000"/>
                </a:lnTo>
                <a:lnTo>
                  <a:pt x="406149" y="252733"/>
                </a:lnTo>
                <a:lnTo>
                  <a:pt x="418907" y="247141"/>
                </a:lnTo>
                <a:lnTo>
                  <a:pt x="429045" y="237856"/>
                </a:lnTo>
                <a:lnTo>
                  <a:pt x="435735" y="225723"/>
                </a:lnTo>
                <a:lnTo>
                  <a:pt x="438150" y="211582"/>
                </a:lnTo>
                <a:lnTo>
                  <a:pt x="436911" y="32083"/>
                </a:lnTo>
                <a:lnTo>
                  <a:pt x="431363" y="19294"/>
                </a:lnTo>
                <a:lnTo>
                  <a:pt x="422117" y="9129"/>
                </a:lnTo>
                <a:lnTo>
                  <a:pt x="410005" y="2421"/>
                </a:lnTo>
                <a:lnTo>
                  <a:pt x="395858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065269" y="1722215"/>
            <a:ext cx="17240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7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868989" y="1691926"/>
            <a:ext cx="328613" cy="190500"/>
          </a:xfrm>
          <a:custGeom>
            <a:avLst/>
            <a:gdLst/>
            <a:ahLst/>
            <a:cxnLst/>
            <a:rect l="l" t="t" r="r" b="b"/>
            <a:pathLst>
              <a:path w="438150" h="254000">
                <a:moveTo>
                  <a:pt x="395859" y="0"/>
                </a:moveTo>
                <a:lnTo>
                  <a:pt x="32119" y="1259"/>
                </a:lnTo>
                <a:lnTo>
                  <a:pt x="2428" y="28164"/>
                </a:lnTo>
                <a:lnTo>
                  <a:pt x="0" y="42290"/>
                </a:lnTo>
                <a:lnTo>
                  <a:pt x="1287" y="221962"/>
                </a:lnTo>
                <a:lnTo>
                  <a:pt x="6892" y="234720"/>
                </a:lnTo>
                <a:lnTo>
                  <a:pt x="16175" y="244872"/>
                </a:lnTo>
                <a:lnTo>
                  <a:pt x="28296" y="251578"/>
                </a:lnTo>
                <a:lnTo>
                  <a:pt x="42417" y="254000"/>
                </a:lnTo>
                <a:lnTo>
                  <a:pt x="406149" y="252733"/>
                </a:lnTo>
                <a:lnTo>
                  <a:pt x="418907" y="247141"/>
                </a:lnTo>
                <a:lnTo>
                  <a:pt x="429045" y="237856"/>
                </a:lnTo>
                <a:lnTo>
                  <a:pt x="435735" y="225723"/>
                </a:lnTo>
                <a:lnTo>
                  <a:pt x="438150" y="211582"/>
                </a:lnTo>
                <a:lnTo>
                  <a:pt x="436911" y="32083"/>
                </a:lnTo>
                <a:lnTo>
                  <a:pt x="431363" y="19294"/>
                </a:lnTo>
                <a:lnTo>
                  <a:pt x="422117" y="9129"/>
                </a:lnTo>
                <a:lnTo>
                  <a:pt x="410005" y="2421"/>
                </a:lnTo>
                <a:lnTo>
                  <a:pt x="395859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55191" y="1722215"/>
            <a:ext cx="15620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802255" y="2573370"/>
            <a:ext cx="83344" cy="246221"/>
          </a:xfrm>
          <a:custGeom>
            <a:avLst/>
            <a:gdLst/>
            <a:ahLst/>
            <a:cxnLst/>
            <a:rect l="l" t="t" r="r" b="b"/>
            <a:pathLst>
              <a:path w="111125" h="328295">
                <a:moveTo>
                  <a:pt x="10668" y="222123"/>
                </a:moveTo>
                <a:lnTo>
                  <a:pt x="1524" y="227457"/>
                </a:lnTo>
                <a:lnTo>
                  <a:pt x="0" y="233172"/>
                </a:lnTo>
                <a:lnTo>
                  <a:pt x="55372" y="328041"/>
                </a:lnTo>
                <a:lnTo>
                  <a:pt x="66416" y="309118"/>
                </a:lnTo>
                <a:lnTo>
                  <a:pt x="45847" y="309118"/>
                </a:lnTo>
                <a:lnTo>
                  <a:pt x="45847" y="273939"/>
                </a:lnTo>
                <a:lnTo>
                  <a:pt x="16510" y="223647"/>
                </a:lnTo>
                <a:lnTo>
                  <a:pt x="10668" y="222123"/>
                </a:lnTo>
                <a:close/>
              </a:path>
              <a:path w="111125" h="328295">
                <a:moveTo>
                  <a:pt x="45847" y="273939"/>
                </a:moveTo>
                <a:lnTo>
                  <a:pt x="45847" y="309118"/>
                </a:lnTo>
                <a:lnTo>
                  <a:pt x="64897" y="309118"/>
                </a:lnTo>
                <a:lnTo>
                  <a:pt x="64897" y="304419"/>
                </a:lnTo>
                <a:lnTo>
                  <a:pt x="47117" y="304419"/>
                </a:lnTo>
                <a:lnTo>
                  <a:pt x="55372" y="290267"/>
                </a:lnTo>
                <a:lnTo>
                  <a:pt x="45847" y="273939"/>
                </a:lnTo>
                <a:close/>
              </a:path>
              <a:path w="111125" h="328295">
                <a:moveTo>
                  <a:pt x="100076" y="222123"/>
                </a:moveTo>
                <a:lnTo>
                  <a:pt x="94234" y="223647"/>
                </a:lnTo>
                <a:lnTo>
                  <a:pt x="64897" y="273939"/>
                </a:lnTo>
                <a:lnTo>
                  <a:pt x="64897" y="309118"/>
                </a:lnTo>
                <a:lnTo>
                  <a:pt x="66416" y="309118"/>
                </a:lnTo>
                <a:lnTo>
                  <a:pt x="110743" y="233172"/>
                </a:lnTo>
                <a:lnTo>
                  <a:pt x="109220" y="227457"/>
                </a:lnTo>
                <a:lnTo>
                  <a:pt x="100076" y="222123"/>
                </a:lnTo>
                <a:close/>
              </a:path>
              <a:path w="111125" h="328295">
                <a:moveTo>
                  <a:pt x="55372" y="290267"/>
                </a:moveTo>
                <a:lnTo>
                  <a:pt x="47117" y="304419"/>
                </a:lnTo>
                <a:lnTo>
                  <a:pt x="63627" y="304419"/>
                </a:lnTo>
                <a:lnTo>
                  <a:pt x="55372" y="290267"/>
                </a:lnTo>
                <a:close/>
              </a:path>
              <a:path w="111125" h="328295">
                <a:moveTo>
                  <a:pt x="64897" y="273939"/>
                </a:moveTo>
                <a:lnTo>
                  <a:pt x="55372" y="290267"/>
                </a:lnTo>
                <a:lnTo>
                  <a:pt x="63627" y="304419"/>
                </a:lnTo>
                <a:lnTo>
                  <a:pt x="64897" y="304419"/>
                </a:lnTo>
                <a:lnTo>
                  <a:pt x="64897" y="273939"/>
                </a:lnTo>
                <a:close/>
              </a:path>
              <a:path w="111125" h="328295">
                <a:moveTo>
                  <a:pt x="45847" y="172466"/>
                </a:moveTo>
                <a:lnTo>
                  <a:pt x="45847" y="273939"/>
                </a:lnTo>
                <a:lnTo>
                  <a:pt x="55372" y="290267"/>
                </a:lnTo>
                <a:lnTo>
                  <a:pt x="64897" y="273939"/>
                </a:lnTo>
                <a:lnTo>
                  <a:pt x="64897" y="173609"/>
                </a:lnTo>
                <a:lnTo>
                  <a:pt x="46990" y="173609"/>
                </a:lnTo>
                <a:lnTo>
                  <a:pt x="45847" y="172466"/>
                </a:lnTo>
                <a:close/>
              </a:path>
              <a:path w="111125" h="328295">
                <a:moveTo>
                  <a:pt x="45847" y="164084"/>
                </a:moveTo>
                <a:lnTo>
                  <a:pt x="45847" y="172466"/>
                </a:lnTo>
                <a:lnTo>
                  <a:pt x="46990" y="173609"/>
                </a:lnTo>
                <a:lnTo>
                  <a:pt x="55372" y="173609"/>
                </a:lnTo>
                <a:lnTo>
                  <a:pt x="45847" y="164084"/>
                </a:lnTo>
                <a:close/>
              </a:path>
              <a:path w="111125" h="328295">
                <a:moveTo>
                  <a:pt x="61722" y="155668"/>
                </a:moveTo>
                <a:lnTo>
                  <a:pt x="61722" y="164084"/>
                </a:lnTo>
                <a:lnTo>
                  <a:pt x="45847" y="164084"/>
                </a:lnTo>
                <a:lnTo>
                  <a:pt x="55372" y="173609"/>
                </a:lnTo>
                <a:lnTo>
                  <a:pt x="64897" y="173609"/>
                </a:lnTo>
                <a:lnTo>
                  <a:pt x="64897" y="158750"/>
                </a:lnTo>
                <a:lnTo>
                  <a:pt x="61722" y="155668"/>
                </a:lnTo>
                <a:close/>
              </a:path>
              <a:path w="111125" h="328295">
                <a:moveTo>
                  <a:pt x="61722" y="0"/>
                </a:moveTo>
                <a:lnTo>
                  <a:pt x="42672" y="0"/>
                </a:lnTo>
                <a:lnTo>
                  <a:pt x="42672" y="169291"/>
                </a:lnTo>
                <a:lnTo>
                  <a:pt x="45847" y="172466"/>
                </a:lnTo>
                <a:lnTo>
                  <a:pt x="45847" y="164084"/>
                </a:lnTo>
                <a:lnTo>
                  <a:pt x="61722" y="164084"/>
                </a:lnTo>
                <a:lnTo>
                  <a:pt x="52197" y="154559"/>
                </a:lnTo>
                <a:lnTo>
                  <a:pt x="61722" y="154559"/>
                </a:lnTo>
                <a:lnTo>
                  <a:pt x="61722" y="0"/>
                </a:lnTo>
                <a:close/>
              </a:path>
              <a:path w="111125" h="328295">
                <a:moveTo>
                  <a:pt x="60579" y="154559"/>
                </a:moveTo>
                <a:lnTo>
                  <a:pt x="52197" y="154559"/>
                </a:lnTo>
                <a:lnTo>
                  <a:pt x="61722" y="164084"/>
                </a:lnTo>
                <a:lnTo>
                  <a:pt x="61722" y="155668"/>
                </a:lnTo>
                <a:lnTo>
                  <a:pt x="60579" y="154559"/>
                </a:lnTo>
                <a:close/>
              </a:path>
              <a:path w="111125" h="328295">
                <a:moveTo>
                  <a:pt x="61722" y="154559"/>
                </a:moveTo>
                <a:lnTo>
                  <a:pt x="60579" y="154559"/>
                </a:lnTo>
                <a:lnTo>
                  <a:pt x="61722" y="155668"/>
                </a:lnTo>
                <a:lnTo>
                  <a:pt x="61722" y="154559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217421" y="2294477"/>
            <a:ext cx="1248251" cy="279083"/>
          </a:xfrm>
          <a:custGeom>
            <a:avLst/>
            <a:gdLst/>
            <a:ahLst/>
            <a:cxnLst/>
            <a:rect l="l" t="t" r="r" b="b"/>
            <a:pathLst>
              <a:path w="1664335" h="372110">
                <a:moveTo>
                  <a:pt x="1601978" y="0"/>
                </a:moveTo>
                <a:lnTo>
                  <a:pt x="48963" y="1375"/>
                </a:lnTo>
                <a:lnTo>
                  <a:pt x="14003" y="22787"/>
                </a:lnTo>
                <a:lnTo>
                  <a:pt x="0" y="61975"/>
                </a:lnTo>
                <a:lnTo>
                  <a:pt x="1375" y="322930"/>
                </a:lnTo>
                <a:lnTo>
                  <a:pt x="22787" y="357892"/>
                </a:lnTo>
                <a:lnTo>
                  <a:pt x="61976" y="371856"/>
                </a:lnTo>
                <a:lnTo>
                  <a:pt x="1614990" y="370486"/>
                </a:lnTo>
                <a:lnTo>
                  <a:pt x="1649950" y="349121"/>
                </a:lnTo>
                <a:lnTo>
                  <a:pt x="1663953" y="309880"/>
                </a:lnTo>
                <a:lnTo>
                  <a:pt x="1662578" y="48963"/>
                </a:lnTo>
                <a:lnTo>
                  <a:pt x="1641166" y="14003"/>
                </a:lnTo>
                <a:lnTo>
                  <a:pt x="1601978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10980" y="2310860"/>
            <a:ext cx="6610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viro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09813" y="2427447"/>
            <a:ext cx="106156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ogy &amp;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$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90777" y="2294477"/>
            <a:ext cx="1134428" cy="279083"/>
          </a:xfrm>
          <a:custGeom>
            <a:avLst/>
            <a:gdLst/>
            <a:ahLst/>
            <a:cxnLst/>
            <a:rect l="l" t="t" r="r" b="b"/>
            <a:pathLst>
              <a:path w="1512570" h="372110">
                <a:moveTo>
                  <a:pt x="1450593" y="0"/>
                </a:moveTo>
                <a:lnTo>
                  <a:pt x="48963" y="1375"/>
                </a:lnTo>
                <a:lnTo>
                  <a:pt x="14003" y="22787"/>
                </a:lnTo>
                <a:lnTo>
                  <a:pt x="0" y="61975"/>
                </a:lnTo>
                <a:lnTo>
                  <a:pt x="1375" y="322930"/>
                </a:lnTo>
                <a:lnTo>
                  <a:pt x="22787" y="357892"/>
                </a:lnTo>
                <a:lnTo>
                  <a:pt x="61975" y="371856"/>
                </a:lnTo>
                <a:lnTo>
                  <a:pt x="1463644" y="370486"/>
                </a:lnTo>
                <a:lnTo>
                  <a:pt x="1498606" y="349121"/>
                </a:lnTo>
                <a:lnTo>
                  <a:pt x="1512569" y="309880"/>
                </a:lnTo>
                <a:lnTo>
                  <a:pt x="1511200" y="48963"/>
                </a:lnTo>
                <a:lnTo>
                  <a:pt x="1489835" y="14003"/>
                </a:lnTo>
                <a:lnTo>
                  <a:pt x="1450593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923472" y="2310860"/>
            <a:ext cx="66960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953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5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s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mo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698965" y="3294983"/>
            <a:ext cx="651986" cy="382429"/>
          </a:xfrm>
          <a:custGeom>
            <a:avLst/>
            <a:gdLst/>
            <a:ahLst/>
            <a:cxnLst/>
            <a:rect l="l" t="t" r="r" b="b"/>
            <a:pathLst>
              <a:path w="869315" h="509904">
                <a:moveTo>
                  <a:pt x="10617" y="403859"/>
                </a:moveTo>
                <a:lnTo>
                  <a:pt x="1536" y="409194"/>
                </a:lnTo>
                <a:lnTo>
                  <a:pt x="0" y="415036"/>
                </a:lnTo>
                <a:lnTo>
                  <a:pt x="2641" y="419607"/>
                </a:lnTo>
                <a:lnTo>
                  <a:pt x="55321" y="509904"/>
                </a:lnTo>
                <a:lnTo>
                  <a:pt x="66358" y="490981"/>
                </a:lnTo>
                <a:lnTo>
                  <a:pt x="45796" y="490981"/>
                </a:lnTo>
                <a:lnTo>
                  <a:pt x="45796" y="455711"/>
                </a:lnTo>
                <a:lnTo>
                  <a:pt x="16446" y="405383"/>
                </a:lnTo>
                <a:lnTo>
                  <a:pt x="10617" y="403859"/>
                </a:lnTo>
                <a:close/>
              </a:path>
              <a:path w="869315" h="509904">
                <a:moveTo>
                  <a:pt x="45796" y="455711"/>
                </a:moveTo>
                <a:lnTo>
                  <a:pt x="45796" y="490981"/>
                </a:lnTo>
                <a:lnTo>
                  <a:pt x="64846" y="490981"/>
                </a:lnTo>
                <a:lnTo>
                  <a:pt x="64846" y="486155"/>
                </a:lnTo>
                <a:lnTo>
                  <a:pt x="47091" y="486155"/>
                </a:lnTo>
                <a:lnTo>
                  <a:pt x="55321" y="472044"/>
                </a:lnTo>
                <a:lnTo>
                  <a:pt x="45796" y="455711"/>
                </a:lnTo>
                <a:close/>
              </a:path>
              <a:path w="869315" h="509904">
                <a:moveTo>
                  <a:pt x="100025" y="403859"/>
                </a:moveTo>
                <a:lnTo>
                  <a:pt x="94195" y="405383"/>
                </a:lnTo>
                <a:lnTo>
                  <a:pt x="64846" y="455711"/>
                </a:lnTo>
                <a:lnTo>
                  <a:pt x="64846" y="490981"/>
                </a:lnTo>
                <a:lnTo>
                  <a:pt x="66358" y="490981"/>
                </a:lnTo>
                <a:lnTo>
                  <a:pt x="110655" y="415036"/>
                </a:lnTo>
                <a:lnTo>
                  <a:pt x="109118" y="409194"/>
                </a:lnTo>
                <a:lnTo>
                  <a:pt x="100025" y="403859"/>
                </a:lnTo>
                <a:close/>
              </a:path>
              <a:path w="869315" h="509904">
                <a:moveTo>
                  <a:pt x="55321" y="472044"/>
                </a:moveTo>
                <a:lnTo>
                  <a:pt x="47091" y="486155"/>
                </a:lnTo>
                <a:lnTo>
                  <a:pt x="63550" y="486155"/>
                </a:lnTo>
                <a:lnTo>
                  <a:pt x="55321" y="472044"/>
                </a:lnTo>
                <a:close/>
              </a:path>
              <a:path w="869315" h="509904">
                <a:moveTo>
                  <a:pt x="64846" y="455711"/>
                </a:moveTo>
                <a:lnTo>
                  <a:pt x="55321" y="472044"/>
                </a:lnTo>
                <a:lnTo>
                  <a:pt x="63550" y="486155"/>
                </a:lnTo>
                <a:lnTo>
                  <a:pt x="64846" y="486155"/>
                </a:lnTo>
                <a:lnTo>
                  <a:pt x="64846" y="455711"/>
                </a:lnTo>
                <a:close/>
              </a:path>
              <a:path w="869315" h="509904">
                <a:moveTo>
                  <a:pt x="869200" y="0"/>
                </a:moveTo>
                <a:lnTo>
                  <a:pt x="50063" y="0"/>
                </a:lnTo>
                <a:lnTo>
                  <a:pt x="45796" y="4318"/>
                </a:lnTo>
                <a:lnTo>
                  <a:pt x="45796" y="455711"/>
                </a:lnTo>
                <a:lnTo>
                  <a:pt x="55321" y="472044"/>
                </a:lnTo>
                <a:lnTo>
                  <a:pt x="64846" y="455711"/>
                </a:lnTo>
                <a:lnTo>
                  <a:pt x="64846" y="19050"/>
                </a:lnTo>
                <a:lnTo>
                  <a:pt x="55321" y="19050"/>
                </a:lnTo>
                <a:lnTo>
                  <a:pt x="64846" y="9525"/>
                </a:lnTo>
                <a:lnTo>
                  <a:pt x="869200" y="9525"/>
                </a:lnTo>
                <a:lnTo>
                  <a:pt x="869200" y="0"/>
                </a:lnTo>
                <a:close/>
              </a:path>
              <a:path w="869315" h="509904">
                <a:moveTo>
                  <a:pt x="64846" y="9525"/>
                </a:moveTo>
                <a:lnTo>
                  <a:pt x="55321" y="19050"/>
                </a:lnTo>
                <a:lnTo>
                  <a:pt x="64846" y="19050"/>
                </a:lnTo>
                <a:lnTo>
                  <a:pt x="64846" y="9525"/>
                </a:lnTo>
                <a:close/>
              </a:path>
              <a:path w="869315" h="509904">
                <a:moveTo>
                  <a:pt x="869200" y="9525"/>
                </a:moveTo>
                <a:lnTo>
                  <a:pt x="64846" y="9525"/>
                </a:lnTo>
                <a:lnTo>
                  <a:pt x="64846" y="19050"/>
                </a:lnTo>
                <a:lnTo>
                  <a:pt x="869200" y="19050"/>
                </a:lnTo>
                <a:lnTo>
                  <a:pt x="869200" y="9525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114580" y="3397376"/>
            <a:ext cx="83344" cy="280035"/>
          </a:xfrm>
          <a:custGeom>
            <a:avLst/>
            <a:gdLst/>
            <a:ahLst/>
            <a:cxnLst/>
            <a:rect l="l" t="t" r="r" b="b"/>
            <a:pathLst>
              <a:path w="111125" h="373379">
                <a:moveTo>
                  <a:pt x="10540" y="267334"/>
                </a:moveTo>
                <a:lnTo>
                  <a:pt x="6095" y="270001"/>
                </a:lnTo>
                <a:lnTo>
                  <a:pt x="1524" y="272669"/>
                </a:lnTo>
                <a:lnTo>
                  <a:pt x="0" y="278511"/>
                </a:lnTo>
                <a:lnTo>
                  <a:pt x="55244" y="373379"/>
                </a:lnTo>
                <a:lnTo>
                  <a:pt x="66290" y="354456"/>
                </a:lnTo>
                <a:lnTo>
                  <a:pt x="45719" y="354456"/>
                </a:lnTo>
                <a:lnTo>
                  <a:pt x="45719" y="319150"/>
                </a:lnTo>
                <a:lnTo>
                  <a:pt x="16382" y="268858"/>
                </a:lnTo>
                <a:lnTo>
                  <a:pt x="10540" y="267334"/>
                </a:lnTo>
                <a:close/>
              </a:path>
              <a:path w="111125" h="373379">
                <a:moveTo>
                  <a:pt x="45719" y="319150"/>
                </a:moveTo>
                <a:lnTo>
                  <a:pt x="45719" y="354456"/>
                </a:lnTo>
                <a:lnTo>
                  <a:pt x="64769" y="354456"/>
                </a:lnTo>
                <a:lnTo>
                  <a:pt x="64769" y="349630"/>
                </a:lnTo>
                <a:lnTo>
                  <a:pt x="47116" y="349630"/>
                </a:lnTo>
                <a:lnTo>
                  <a:pt x="55308" y="335588"/>
                </a:lnTo>
                <a:lnTo>
                  <a:pt x="45719" y="319150"/>
                </a:lnTo>
                <a:close/>
              </a:path>
              <a:path w="111125" h="373379">
                <a:moveTo>
                  <a:pt x="99949" y="267334"/>
                </a:moveTo>
                <a:lnTo>
                  <a:pt x="94106" y="268858"/>
                </a:lnTo>
                <a:lnTo>
                  <a:pt x="91566" y="273431"/>
                </a:lnTo>
                <a:lnTo>
                  <a:pt x="64896" y="319150"/>
                </a:lnTo>
                <a:lnTo>
                  <a:pt x="64769" y="354456"/>
                </a:lnTo>
                <a:lnTo>
                  <a:pt x="66290" y="354456"/>
                </a:lnTo>
                <a:lnTo>
                  <a:pt x="110616" y="278511"/>
                </a:lnTo>
                <a:lnTo>
                  <a:pt x="109093" y="272669"/>
                </a:lnTo>
                <a:lnTo>
                  <a:pt x="99949" y="267334"/>
                </a:lnTo>
                <a:close/>
              </a:path>
              <a:path w="111125" h="373379">
                <a:moveTo>
                  <a:pt x="55308" y="335588"/>
                </a:moveTo>
                <a:lnTo>
                  <a:pt x="47116" y="349630"/>
                </a:lnTo>
                <a:lnTo>
                  <a:pt x="63500" y="349630"/>
                </a:lnTo>
                <a:lnTo>
                  <a:pt x="55308" y="335588"/>
                </a:lnTo>
                <a:close/>
              </a:path>
              <a:path w="111125" h="373379">
                <a:moveTo>
                  <a:pt x="64769" y="319368"/>
                </a:moveTo>
                <a:lnTo>
                  <a:pt x="55308" y="335588"/>
                </a:lnTo>
                <a:lnTo>
                  <a:pt x="63500" y="349630"/>
                </a:lnTo>
                <a:lnTo>
                  <a:pt x="64769" y="349630"/>
                </a:lnTo>
                <a:lnTo>
                  <a:pt x="64769" y="319368"/>
                </a:lnTo>
                <a:close/>
              </a:path>
              <a:path w="111125" h="373379">
                <a:moveTo>
                  <a:pt x="64769" y="177164"/>
                </a:moveTo>
                <a:lnTo>
                  <a:pt x="55244" y="177164"/>
                </a:lnTo>
                <a:lnTo>
                  <a:pt x="45719" y="186689"/>
                </a:lnTo>
                <a:lnTo>
                  <a:pt x="45846" y="319368"/>
                </a:lnTo>
                <a:lnTo>
                  <a:pt x="55308" y="335588"/>
                </a:lnTo>
                <a:lnTo>
                  <a:pt x="64769" y="319368"/>
                </a:lnTo>
                <a:lnTo>
                  <a:pt x="64769" y="196214"/>
                </a:lnTo>
                <a:lnTo>
                  <a:pt x="55244" y="196214"/>
                </a:lnTo>
                <a:lnTo>
                  <a:pt x="64769" y="186689"/>
                </a:lnTo>
                <a:lnTo>
                  <a:pt x="64769" y="177164"/>
                </a:lnTo>
                <a:close/>
              </a:path>
              <a:path w="111125" h="373379">
                <a:moveTo>
                  <a:pt x="64769" y="186689"/>
                </a:moveTo>
                <a:lnTo>
                  <a:pt x="55244" y="196214"/>
                </a:lnTo>
                <a:lnTo>
                  <a:pt x="60578" y="196214"/>
                </a:lnTo>
                <a:lnTo>
                  <a:pt x="64769" y="191896"/>
                </a:lnTo>
                <a:lnTo>
                  <a:pt x="64769" y="186689"/>
                </a:lnTo>
                <a:close/>
              </a:path>
              <a:path w="111125" h="373379">
                <a:moveTo>
                  <a:pt x="64769" y="191896"/>
                </a:moveTo>
                <a:lnTo>
                  <a:pt x="60578" y="196214"/>
                </a:lnTo>
                <a:lnTo>
                  <a:pt x="64769" y="196214"/>
                </a:lnTo>
                <a:lnTo>
                  <a:pt x="64769" y="191896"/>
                </a:lnTo>
                <a:close/>
              </a:path>
              <a:path w="111125" h="373379">
                <a:moveTo>
                  <a:pt x="55244" y="177164"/>
                </a:moveTo>
                <a:lnTo>
                  <a:pt x="50037" y="177164"/>
                </a:lnTo>
                <a:lnTo>
                  <a:pt x="45719" y="181356"/>
                </a:lnTo>
                <a:lnTo>
                  <a:pt x="45719" y="186689"/>
                </a:lnTo>
                <a:lnTo>
                  <a:pt x="55244" y="177164"/>
                </a:lnTo>
                <a:close/>
              </a:path>
              <a:path w="111125" h="373379">
                <a:moveTo>
                  <a:pt x="64769" y="0"/>
                </a:moveTo>
                <a:lnTo>
                  <a:pt x="45719" y="0"/>
                </a:lnTo>
                <a:lnTo>
                  <a:pt x="45719" y="181356"/>
                </a:lnTo>
                <a:lnTo>
                  <a:pt x="50037" y="177164"/>
                </a:lnTo>
                <a:lnTo>
                  <a:pt x="64769" y="177164"/>
                </a:lnTo>
                <a:lnTo>
                  <a:pt x="64769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4530185" y="3397377"/>
            <a:ext cx="83344" cy="278606"/>
          </a:xfrm>
          <a:custGeom>
            <a:avLst/>
            <a:gdLst/>
            <a:ahLst/>
            <a:cxnLst/>
            <a:rect l="l" t="t" r="r" b="b"/>
            <a:pathLst>
              <a:path w="111125" h="371475">
                <a:moveTo>
                  <a:pt x="10540" y="265302"/>
                </a:moveTo>
                <a:lnTo>
                  <a:pt x="5968" y="267969"/>
                </a:lnTo>
                <a:lnTo>
                  <a:pt x="1524" y="270637"/>
                </a:lnTo>
                <a:lnTo>
                  <a:pt x="0" y="276478"/>
                </a:lnTo>
                <a:lnTo>
                  <a:pt x="2539" y="280924"/>
                </a:lnTo>
                <a:lnTo>
                  <a:pt x="55244" y="371220"/>
                </a:lnTo>
                <a:lnTo>
                  <a:pt x="66215" y="352425"/>
                </a:lnTo>
                <a:lnTo>
                  <a:pt x="45719" y="352425"/>
                </a:lnTo>
                <a:lnTo>
                  <a:pt x="45719" y="317118"/>
                </a:lnTo>
                <a:lnTo>
                  <a:pt x="16382" y="266826"/>
                </a:lnTo>
                <a:lnTo>
                  <a:pt x="10540" y="265302"/>
                </a:lnTo>
                <a:close/>
              </a:path>
              <a:path w="111125" h="371475">
                <a:moveTo>
                  <a:pt x="45720" y="317119"/>
                </a:moveTo>
                <a:lnTo>
                  <a:pt x="45719" y="352425"/>
                </a:lnTo>
                <a:lnTo>
                  <a:pt x="64769" y="352425"/>
                </a:lnTo>
                <a:lnTo>
                  <a:pt x="64769" y="347598"/>
                </a:lnTo>
                <a:lnTo>
                  <a:pt x="46989" y="347598"/>
                </a:lnTo>
                <a:lnTo>
                  <a:pt x="55244" y="333447"/>
                </a:lnTo>
                <a:lnTo>
                  <a:pt x="45720" y="317119"/>
                </a:lnTo>
                <a:close/>
              </a:path>
              <a:path w="111125" h="371475">
                <a:moveTo>
                  <a:pt x="99949" y="265302"/>
                </a:moveTo>
                <a:lnTo>
                  <a:pt x="94106" y="266826"/>
                </a:lnTo>
                <a:lnTo>
                  <a:pt x="64769" y="317119"/>
                </a:lnTo>
                <a:lnTo>
                  <a:pt x="64769" y="352425"/>
                </a:lnTo>
                <a:lnTo>
                  <a:pt x="66215" y="352425"/>
                </a:lnTo>
                <a:lnTo>
                  <a:pt x="107950" y="280924"/>
                </a:lnTo>
                <a:lnTo>
                  <a:pt x="110616" y="276478"/>
                </a:lnTo>
                <a:lnTo>
                  <a:pt x="109092" y="270637"/>
                </a:lnTo>
                <a:lnTo>
                  <a:pt x="99949" y="265302"/>
                </a:lnTo>
                <a:close/>
              </a:path>
              <a:path w="111125" h="371475">
                <a:moveTo>
                  <a:pt x="55244" y="333447"/>
                </a:moveTo>
                <a:lnTo>
                  <a:pt x="46989" y="347598"/>
                </a:lnTo>
                <a:lnTo>
                  <a:pt x="63500" y="347598"/>
                </a:lnTo>
                <a:lnTo>
                  <a:pt x="55244" y="333447"/>
                </a:lnTo>
                <a:close/>
              </a:path>
              <a:path w="111125" h="371475">
                <a:moveTo>
                  <a:pt x="64769" y="317119"/>
                </a:moveTo>
                <a:lnTo>
                  <a:pt x="55244" y="333447"/>
                </a:lnTo>
                <a:lnTo>
                  <a:pt x="63500" y="347598"/>
                </a:lnTo>
                <a:lnTo>
                  <a:pt x="64769" y="347598"/>
                </a:lnTo>
                <a:lnTo>
                  <a:pt x="64769" y="317119"/>
                </a:lnTo>
                <a:close/>
              </a:path>
              <a:path w="111125" h="371475">
                <a:moveTo>
                  <a:pt x="46481" y="179600"/>
                </a:moveTo>
                <a:lnTo>
                  <a:pt x="45719" y="180339"/>
                </a:lnTo>
                <a:lnTo>
                  <a:pt x="45720" y="317119"/>
                </a:lnTo>
                <a:lnTo>
                  <a:pt x="55244" y="333447"/>
                </a:lnTo>
                <a:lnTo>
                  <a:pt x="64769" y="317119"/>
                </a:lnTo>
                <a:lnTo>
                  <a:pt x="64769" y="195199"/>
                </a:lnTo>
                <a:lnTo>
                  <a:pt x="55244" y="195199"/>
                </a:lnTo>
                <a:lnTo>
                  <a:pt x="64769" y="185674"/>
                </a:lnTo>
                <a:lnTo>
                  <a:pt x="46481" y="185674"/>
                </a:lnTo>
                <a:lnTo>
                  <a:pt x="46481" y="179600"/>
                </a:lnTo>
                <a:close/>
              </a:path>
              <a:path w="111125" h="371475">
                <a:moveTo>
                  <a:pt x="64769" y="185674"/>
                </a:moveTo>
                <a:lnTo>
                  <a:pt x="55244" y="195199"/>
                </a:lnTo>
                <a:lnTo>
                  <a:pt x="61340" y="195199"/>
                </a:lnTo>
                <a:lnTo>
                  <a:pt x="64769" y="191666"/>
                </a:lnTo>
                <a:lnTo>
                  <a:pt x="64769" y="185674"/>
                </a:lnTo>
                <a:close/>
              </a:path>
              <a:path w="111125" h="371475">
                <a:moveTo>
                  <a:pt x="64769" y="191666"/>
                </a:moveTo>
                <a:lnTo>
                  <a:pt x="61340" y="195199"/>
                </a:lnTo>
                <a:lnTo>
                  <a:pt x="64769" y="195199"/>
                </a:lnTo>
                <a:lnTo>
                  <a:pt x="64769" y="191666"/>
                </a:lnTo>
                <a:close/>
              </a:path>
              <a:path w="111125" h="371475">
                <a:moveTo>
                  <a:pt x="65531" y="176149"/>
                </a:moveTo>
                <a:lnTo>
                  <a:pt x="56006" y="176149"/>
                </a:lnTo>
                <a:lnTo>
                  <a:pt x="46481" y="185674"/>
                </a:lnTo>
                <a:lnTo>
                  <a:pt x="64769" y="185674"/>
                </a:lnTo>
                <a:lnTo>
                  <a:pt x="64769" y="191666"/>
                </a:lnTo>
                <a:lnTo>
                  <a:pt x="65531" y="190881"/>
                </a:lnTo>
                <a:lnTo>
                  <a:pt x="65531" y="176149"/>
                </a:lnTo>
                <a:close/>
              </a:path>
              <a:path w="111125" h="371475">
                <a:moveTo>
                  <a:pt x="56006" y="176149"/>
                </a:moveTo>
                <a:lnTo>
                  <a:pt x="50037" y="176149"/>
                </a:lnTo>
                <a:lnTo>
                  <a:pt x="46481" y="179600"/>
                </a:lnTo>
                <a:lnTo>
                  <a:pt x="46481" y="185674"/>
                </a:lnTo>
                <a:lnTo>
                  <a:pt x="56006" y="176149"/>
                </a:lnTo>
                <a:close/>
              </a:path>
              <a:path w="111125" h="371475">
                <a:moveTo>
                  <a:pt x="65531" y="0"/>
                </a:moveTo>
                <a:lnTo>
                  <a:pt x="46481" y="0"/>
                </a:lnTo>
                <a:lnTo>
                  <a:pt x="46481" y="179600"/>
                </a:lnTo>
                <a:lnTo>
                  <a:pt x="50037" y="176149"/>
                </a:lnTo>
                <a:lnTo>
                  <a:pt x="65531" y="176149"/>
                </a:lnTo>
                <a:lnTo>
                  <a:pt x="65531" y="0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946077" y="3397377"/>
            <a:ext cx="83344" cy="278606"/>
          </a:xfrm>
          <a:custGeom>
            <a:avLst/>
            <a:gdLst/>
            <a:ahLst/>
            <a:cxnLst/>
            <a:rect l="l" t="t" r="r" b="b"/>
            <a:pathLst>
              <a:path w="111125" h="371475">
                <a:moveTo>
                  <a:pt x="10668" y="265302"/>
                </a:moveTo>
                <a:lnTo>
                  <a:pt x="1524" y="270637"/>
                </a:lnTo>
                <a:lnTo>
                  <a:pt x="0" y="276478"/>
                </a:lnTo>
                <a:lnTo>
                  <a:pt x="2667" y="280924"/>
                </a:lnTo>
                <a:lnTo>
                  <a:pt x="55372" y="371220"/>
                </a:lnTo>
                <a:lnTo>
                  <a:pt x="66316" y="352425"/>
                </a:lnTo>
                <a:lnTo>
                  <a:pt x="45847" y="352425"/>
                </a:lnTo>
                <a:lnTo>
                  <a:pt x="45720" y="317119"/>
                </a:lnTo>
                <a:lnTo>
                  <a:pt x="19050" y="271399"/>
                </a:lnTo>
                <a:lnTo>
                  <a:pt x="16510" y="266826"/>
                </a:lnTo>
                <a:lnTo>
                  <a:pt x="10668" y="265302"/>
                </a:lnTo>
                <a:close/>
              </a:path>
              <a:path w="111125" h="371475">
                <a:moveTo>
                  <a:pt x="45847" y="317336"/>
                </a:moveTo>
                <a:lnTo>
                  <a:pt x="45847" y="352425"/>
                </a:lnTo>
                <a:lnTo>
                  <a:pt x="64897" y="352425"/>
                </a:lnTo>
                <a:lnTo>
                  <a:pt x="64897" y="347598"/>
                </a:lnTo>
                <a:lnTo>
                  <a:pt x="47117" y="347598"/>
                </a:lnTo>
                <a:lnTo>
                  <a:pt x="55308" y="333556"/>
                </a:lnTo>
                <a:lnTo>
                  <a:pt x="45847" y="317336"/>
                </a:lnTo>
                <a:close/>
              </a:path>
              <a:path w="111125" h="371475">
                <a:moveTo>
                  <a:pt x="100075" y="265302"/>
                </a:moveTo>
                <a:lnTo>
                  <a:pt x="94234" y="266826"/>
                </a:lnTo>
                <a:lnTo>
                  <a:pt x="64897" y="317119"/>
                </a:lnTo>
                <a:lnTo>
                  <a:pt x="64897" y="352425"/>
                </a:lnTo>
                <a:lnTo>
                  <a:pt x="66316" y="352425"/>
                </a:lnTo>
                <a:lnTo>
                  <a:pt x="107950" y="280924"/>
                </a:lnTo>
                <a:lnTo>
                  <a:pt x="110617" y="276478"/>
                </a:lnTo>
                <a:lnTo>
                  <a:pt x="109093" y="270637"/>
                </a:lnTo>
                <a:lnTo>
                  <a:pt x="104521" y="267969"/>
                </a:lnTo>
                <a:lnTo>
                  <a:pt x="100075" y="265302"/>
                </a:lnTo>
                <a:close/>
              </a:path>
              <a:path w="111125" h="371475">
                <a:moveTo>
                  <a:pt x="55308" y="333556"/>
                </a:moveTo>
                <a:lnTo>
                  <a:pt x="47117" y="347598"/>
                </a:lnTo>
                <a:lnTo>
                  <a:pt x="63500" y="347598"/>
                </a:lnTo>
                <a:lnTo>
                  <a:pt x="55308" y="333556"/>
                </a:lnTo>
                <a:close/>
              </a:path>
              <a:path w="111125" h="371475">
                <a:moveTo>
                  <a:pt x="64897" y="317119"/>
                </a:moveTo>
                <a:lnTo>
                  <a:pt x="55308" y="333556"/>
                </a:lnTo>
                <a:lnTo>
                  <a:pt x="63500" y="347598"/>
                </a:lnTo>
                <a:lnTo>
                  <a:pt x="64897" y="347598"/>
                </a:lnTo>
                <a:lnTo>
                  <a:pt x="64897" y="317119"/>
                </a:lnTo>
                <a:close/>
              </a:path>
              <a:path w="111125" h="371475">
                <a:moveTo>
                  <a:pt x="45847" y="191389"/>
                </a:moveTo>
                <a:lnTo>
                  <a:pt x="45847" y="317336"/>
                </a:lnTo>
                <a:lnTo>
                  <a:pt x="55308" y="333556"/>
                </a:lnTo>
                <a:lnTo>
                  <a:pt x="64770" y="317336"/>
                </a:lnTo>
                <a:lnTo>
                  <a:pt x="64897" y="195199"/>
                </a:lnTo>
                <a:lnTo>
                  <a:pt x="49657" y="195199"/>
                </a:lnTo>
                <a:lnTo>
                  <a:pt x="45847" y="191389"/>
                </a:lnTo>
                <a:close/>
              </a:path>
              <a:path w="111125" h="371475">
                <a:moveTo>
                  <a:pt x="45847" y="185674"/>
                </a:moveTo>
                <a:lnTo>
                  <a:pt x="45847" y="191389"/>
                </a:lnTo>
                <a:lnTo>
                  <a:pt x="49657" y="195199"/>
                </a:lnTo>
                <a:lnTo>
                  <a:pt x="55372" y="195199"/>
                </a:lnTo>
                <a:lnTo>
                  <a:pt x="45847" y="185674"/>
                </a:lnTo>
                <a:close/>
              </a:path>
              <a:path w="111125" h="371475">
                <a:moveTo>
                  <a:pt x="64388" y="179846"/>
                </a:moveTo>
                <a:lnTo>
                  <a:pt x="64388" y="185674"/>
                </a:lnTo>
                <a:lnTo>
                  <a:pt x="45847" y="185674"/>
                </a:lnTo>
                <a:lnTo>
                  <a:pt x="55372" y="195199"/>
                </a:lnTo>
                <a:lnTo>
                  <a:pt x="64897" y="195199"/>
                </a:lnTo>
                <a:lnTo>
                  <a:pt x="64897" y="180339"/>
                </a:lnTo>
                <a:lnTo>
                  <a:pt x="64388" y="179846"/>
                </a:lnTo>
                <a:close/>
              </a:path>
              <a:path w="111125" h="371475">
                <a:moveTo>
                  <a:pt x="64388" y="0"/>
                </a:moveTo>
                <a:lnTo>
                  <a:pt x="45338" y="0"/>
                </a:lnTo>
                <a:lnTo>
                  <a:pt x="45338" y="190881"/>
                </a:lnTo>
                <a:lnTo>
                  <a:pt x="45847" y="191389"/>
                </a:lnTo>
                <a:lnTo>
                  <a:pt x="45847" y="185674"/>
                </a:lnTo>
                <a:lnTo>
                  <a:pt x="64388" y="185674"/>
                </a:lnTo>
                <a:lnTo>
                  <a:pt x="54863" y="176149"/>
                </a:lnTo>
                <a:lnTo>
                  <a:pt x="64388" y="176149"/>
                </a:lnTo>
                <a:lnTo>
                  <a:pt x="64388" y="0"/>
                </a:lnTo>
                <a:close/>
              </a:path>
              <a:path w="111125" h="371475">
                <a:moveTo>
                  <a:pt x="60578" y="176149"/>
                </a:moveTo>
                <a:lnTo>
                  <a:pt x="54863" y="176149"/>
                </a:lnTo>
                <a:lnTo>
                  <a:pt x="64388" y="185674"/>
                </a:lnTo>
                <a:lnTo>
                  <a:pt x="64388" y="179846"/>
                </a:lnTo>
                <a:lnTo>
                  <a:pt x="60578" y="176149"/>
                </a:lnTo>
                <a:close/>
              </a:path>
              <a:path w="111125" h="371475">
                <a:moveTo>
                  <a:pt x="64388" y="176149"/>
                </a:moveTo>
                <a:lnTo>
                  <a:pt x="60578" y="176149"/>
                </a:lnTo>
                <a:lnTo>
                  <a:pt x="64388" y="179846"/>
                </a:lnTo>
                <a:lnTo>
                  <a:pt x="64388" y="176149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350864" y="3206876"/>
            <a:ext cx="328613" cy="190500"/>
          </a:xfrm>
          <a:custGeom>
            <a:avLst/>
            <a:gdLst/>
            <a:ahLst/>
            <a:cxnLst/>
            <a:rect l="l" t="t" r="r" b="b"/>
            <a:pathLst>
              <a:path w="438150" h="254000">
                <a:moveTo>
                  <a:pt x="395731" y="0"/>
                </a:moveTo>
                <a:lnTo>
                  <a:pt x="32000" y="1266"/>
                </a:lnTo>
                <a:lnTo>
                  <a:pt x="2414" y="28276"/>
                </a:lnTo>
                <a:lnTo>
                  <a:pt x="0" y="42418"/>
                </a:lnTo>
                <a:lnTo>
                  <a:pt x="1238" y="221916"/>
                </a:lnTo>
                <a:lnTo>
                  <a:pt x="6786" y="234705"/>
                </a:lnTo>
                <a:lnTo>
                  <a:pt x="16032" y="244870"/>
                </a:lnTo>
                <a:lnTo>
                  <a:pt x="28144" y="251578"/>
                </a:lnTo>
                <a:lnTo>
                  <a:pt x="42290" y="254000"/>
                </a:lnTo>
                <a:lnTo>
                  <a:pt x="406030" y="252740"/>
                </a:lnTo>
                <a:lnTo>
                  <a:pt x="418818" y="247179"/>
                </a:lnTo>
                <a:lnTo>
                  <a:pt x="428996" y="237934"/>
                </a:lnTo>
                <a:lnTo>
                  <a:pt x="435721" y="225835"/>
                </a:lnTo>
                <a:lnTo>
                  <a:pt x="438150" y="211708"/>
                </a:lnTo>
                <a:lnTo>
                  <a:pt x="436862" y="32037"/>
                </a:lnTo>
                <a:lnTo>
                  <a:pt x="431257" y="19279"/>
                </a:lnTo>
                <a:lnTo>
                  <a:pt x="421974" y="9127"/>
                </a:lnTo>
                <a:lnTo>
                  <a:pt x="409853" y="2421"/>
                </a:lnTo>
                <a:lnTo>
                  <a:pt x="395731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428684" y="3237547"/>
            <a:ext cx="17240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7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91706" y="3206876"/>
            <a:ext cx="328613" cy="190500"/>
          </a:xfrm>
          <a:custGeom>
            <a:avLst/>
            <a:gdLst/>
            <a:ahLst/>
            <a:cxnLst/>
            <a:rect l="l" t="t" r="r" b="b"/>
            <a:pathLst>
              <a:path w="438150" h="254000">
                <a:moveTo>
                  <a:pt x="395858" y="0"/>
                </a:moveTo>
                <a:lnTo>
                  <a:pt x="32037" y="1287"/>
                </a:lnTo>
                <a:lnTo>
                  <a:pt x="2421" y="28296"/>
                </a:lnTo>
                <a:lnTo>
                  <a:pt x="0" y="42418"/>
                </a:lnTo>
                <a:lnTo>
                  <a:pt x="1266" y="221999"/>
                </a:lnTo>
                <a:lnTo>
                  <a:pt x="6858" y="234757"/>
                </a:lnTo>
                <a:lnTo>
                  <a:pt x="16143" y="244895"/>
                </a:lnTo>
                <a:lnTo>
                  <a:pt x="28276" y="251585"/>
                </a:lnTo>
                <a:lnTo>
                  <a:pt x="42418" y="254000"/>
                </a:lnTo>
                <a:lnTo>
                  <a:pt x="406066" y="252761"/>
                </a:lnTo>
                <a:lnTo>
                  <a:pt x="418855" y="247213"/>
                </a:lnTo>
                <a:lnTo>
                  <a:pt x="429020" y="237967"/>
                </a:lnTo>
                <a:lnTo>
                  <a:pt x="435728" y="225855"/>
                </a:lnTo>
                <a:lnTo>
                  <a:pt x="438150" y="211708"/>
                </a:lnTo>
                <a:lnTo>
                  <a:pt x="436890" y="32119"/>
                </a:lnTo>
                <a:lnTo>
                  <a:pt x="431329" y="19331"/>
                </a:lnTo>
                <a:lnTo>
                  <a:pt x="422084" y="9153"/>
                </a:lnTo>
                <a:lnTo>
                  <a:pt x="409985" y="2428"/>
                </a:lnTo>
                <a:lnTo>
                  <a:pt x="395858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77718" y="3237547"/>
            <a:ext cx="15620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940207" y="3206876"/>
            <a:ext cx="1263967" cy="190500"/>
          </a:xfrm>
          <a:custGeom>
            <a:avLst/>
            <a:gdLst/>
            <a:ahLst/>
            <a:cxnLst/>
            <a:rect l="l" t="t" r="r" b="b"/>
            <a:pathLst>
              <a:path w="1685289" h="254000">
                <a:moveTo>
                  <a:pt x="1642999" y="0"/>
                </a:moveTo>
                <a:lnTo>
                  <a:pt x="31995" y="1287"/>
                </a:lnTo>
                <a:lnTo>
                  <a:pt x="2408" y="28296"/>
                </a:lnTo>
                <a:lnTo>
                  <a:pt x="0" y="42418"/>
                </a:lnTo>
                <a:lnTo>
                  <a:pt x="1259" y="221999"/>
                </a:lnTo>
                <a:lnTo>
                  <a:pt x="6826" y="234757"/>
                </a:lnTo>
                <a:lnTo>
                  <a:pt x="16089" y="244895"/>
                </a:lnTo>
                <a:lnTo>
                  <a:pt x="28226" y="251585"/>
                </a:lnTo>
                <a:lnTo>
                  <a:pt x="42417" y="254000"/>
                </a:lnTo>
                <a:lnTo>
                  <a:pt x="1653206" y="252761"/>
                </a:lnTo>
                <a:lnTo>
                  <a:pt x="1665995" y="247213"/>
                </a:lnTo>
                <a:lnTo>
                  <a:pt x="1676160" y="237967"/>
                </a:lnTo>
                <a:lnTo>
                  <a:pt x="1682868" y="225855"/>
                </a:lnTo>
                <a:lnTo>
                  <a:pt x="1685289" y="211708"/>
                </a:lnTo>
                <a:lnTo>
                  <a:pt x="1684030" y="32119"/>
                </a:lnTo>
                <a:lnTo>
                  <a:pt x="1678469" y="19331"/>
                </a:lnTo>
                <a:lnTo>
                  <a:pt x="1669224" y="9153"/>
                </a:lnTo>
                <a:lnTo>
                  <a:pt x="1657125" y="2428"/>
                </a:lnTo>
                <a:lnTo>
                  <a:pt x="1642999" y="0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51745" y="3237547"/>
            <a:ext cx="104251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out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5292090" y="3206876"/>
            <a:ext cx="1390650" cy="190500"/>
          </a:xfrm>
          <a:custGeom>
            <a:avLst/>
            <a:gdLst/>
            <a:ahLst/>
            <a:cxnLst/>
            <a:rect l="l" t="t" r="r" b="b"/>
            <a:pathLst>
              <a:path w="1854200" h="254000">
                <a:moveTo>
                  <a:pt x="1811401" y="0"/>
                </a:moveTo>
                <a:lnTo>
                  <a:pt x="32000" y="1266"/>
                </a:lnTo>
                <a:lnTo>
                  <a:pt x="2414" y="28276"/>
                </a:lnTo>
                <a:lnTo>
                  <a:pt x="0" y="42418"/>
                </a:lnTo>
                <a:lnTo>
                  <a:pt x="1238" y="221916"/>
                </a:lnTo>
                <a:lnTo>
                  <a:pt x="6786" y="234705"/>
                </a:lnTo>
                <a:lnTo>
                  <a:pt x="16032" y="244870"/>
                </a:lnTo>
                <a:lnTo>
                  <a:pt x="28144" y="251578"/>
                </a:lnTo>
                <a:lnTo>
                  <a:pt x="42290" y="254000"/>
                </a:lnTo>
                <a:lnTo>
                  <a:pt x="1821699" y="252740"/>
                </a:lnTo>
                <a:lnTo>
                  <a:pt x="1834487" y="247179"/>
                </a:lnTo>
                <a:lnTo>
                  <a:pt x="1844665" y="237934"/>
                </a:lnTo>
                <a:lnTo>
                  <a:pt x="1851390" y="225835"/>
                </a:lnTo>
                <a:lnTo>
                  <a:pt x="1853819" y="211708"/>
                </a:lnTo>
                <a:lnTo>
                  <a:pt x="1852531" y="32037"/>
                </a:lnTo>
                <a:lnTo>
                  <a:pt x="1846926" y="19279"/>
                </a:lnTo>
                <a:lnTo>
                  <a:pt x="1837643" y="9127"/>
                </a:lnTo>
                <a:lnTo>
                  <a:pt x="1825522" y="2421"/>
                </a:lnTo>
                <a:lnTo>
                  <a:pt x="1811401" y="0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42668" y="3237547"/>
            <a:ext cx="128968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ith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315872" y="1447801"/>
            <a:ext cx="251460" cy="339566"/>
          </a:xfrm>
          <a:custGeom>
            <a:avLst/>
            <a:gdLst/>
            <a:ahLst/>
            <a:cxnLst/>
            <a:rect l="l" t="t" r="r" b="b"/>
            <a:pathLst>
              <a:path w="335279" h="452755">
                <a:moveTo>
                  <a:pt x="335152" y="0"/>
                </a:moveTo>
                <a:lnTo>
                  <a:pt x="335152" y="452500"/>
                </a:lnTo>
                <a:lnTo>
                  <a:pt x="0" y="45250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567237" y="1447801"/>
            <a:ext cx="301943" cy="339566"/>
          </a:xfrm>
          <a:custGeom>
            <a:avLst/>
            <a:gdLst/>
            <a:ahLst/>
            <a:cxnLst/>
            <a:rect l="l" t="t" r="r" b="b"/>
            <a:pathLst>
              <a:path w="402589" h="452755">
                <a:moveTo>
                  <a:pt x="402336" y="452500"/>
                </a:moveTo>
                <a:lnTo>
                  <a:pt x="0" y="452500"/>
                </a:lnTo>
                <a:lnTo>
                  <a:pt x="0" y="0"/>
                </a:lnTo>
              </a:path>
            </a:pathLst>
          </a:custGeom>
          <a:ln w="1904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816858" y="2174081"/>
            <a:ext cx="873919" cy="260033"/>
          </a:xfrm>
          <a:custGeom>
            <a:avLst/>
            <a:gdLst/>
            <a:ahLst/>
            <a:cxnLst/>
            <a:rect l="l" t="t" r="r" b="b"/>
            <a:pathLst>
              <a:path w="1165225" h="346710">
                <a:moveTo>
                  <a:pt x="1165225" y="346456"/>
                </a:moveTo>
                <a:lnTo>
                  <a:pt x="0" y="346456"/>
                </a:lnTo>
                <a:lnTo>
                  <a:pt x="0" y="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465385" y="2174081"/>
            <a:ext cx="351473" cy="260033"/>
          </a:xfrm>
          <a:custGeom>
            <a:avLst/>
            <a:gdLst/>
            <a:ahLst/>
            <a:cxnLst/>
            <a:rect l="l" t="t" r="r" b="b"/>
            <a:pathLst>
              <a:path w="468629" h="346710">
                <a:moveTo>
                  <a:pt x="0" y="346456"/>
                </a:moveTo>
                <a:lnTo>
                  <a:pt x="468630" y="346456"/>
                </a:lnTo>
                <a:lnTo>
                  <a:pt x="468630" y="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679478" y="3009900"/>
            <a:ext cx="164306" cy="292418"/>
          </a:xfrm>
          <a:custGeom>
            <a:avLst/>
            <a:gdLst/>
            <a:ahLst/>
            <a:cxnLst/>
            <a:rect l="l" t="t" r="r" b="b"/>
            <a:pathLst>
              <a:path w="219075" h="389889">
                <a:moveTo>
                  <a:pt x="0" y="389636"/>
                </a:moveTo>
                <a:lnTo>
                  <a:pt x="219075" y="389636"/>
                </a:lnTo>
                <a:lnTo>
                  <a:pt x="219075" y="0"/>
                </a:lnTo>
              </a:path>
            </a:pathLst>
          </a:custGeom>
          <a:ln w="19049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843784" y="3009900"/>
            <a:ext cx="148114" cy="292418"/>
          </a:xfrm>
          <a:custGeom>
            <a:avLst/>
            <a:gdLst/>
            <a:ahLst/>
            <a:cxnLst/>
            <a:rect l="l" t="t" r="r" b="b"/>
            <a:pathLst>
              <a:path w="197485" h="389889">
                <a:moveTo>
                  <a:pt x="197231" y="389636"/>
                </a:moveTo>
                <a:lnTo>
                  <a:pt x="0" y="389636"/>
                </a:lnTo>
                <a:lnTo>
                  <a:pt x="0" y="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572190" y="3009900"/>
            <a:ext cx="686752" cy="197168"/>
          </a:xfrm>
          <a:custGeom>
            <a:avLst/>
            <a:gdLst/>
            <a:ahLst/>
            <a:cxnLst/>
            <a:rect l="l" t="t" r="r" b="b"/>
            <a:pathLst>
              <a:path w="915670" h="262889">
                <a:moveTo>
                  <a:pt x="0" y="262636"/>
                </a:moveTo>
                <a:lnTo>
                  <a:pt x="0" y="131318"/>
                </a:lnTo>
                <a:lnTo>
                  <a:pt x="915543" y="131318"/>
                </a:lnTo>
                <a:lnTo>
                  <a:pt x="915543" y="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5258847" y="3009900"/>
            <a:ext cx="728663" cy="197168"/>
          </a:xfrm>
          <a:custGeom>
            <a:avLst/>
            <a:gdLst/>
            <a:ahLst/>
            <a:cxnLst/>
            <a:rect l="l" t="t" r="r" b="b"/>
            <a:pathLst>
              <a:path w="971550" h="262889">
                <a:moveTo>
                  <a:pt x="971168" y="262636"/>
                </a:moveTo>
                <a:lnTo>
                  <a:pt x="971168" y="131318"/>
                </a:lnTo>
                <a:lnTo>
                  <a:pt x="0" y="131318"/>
                </a:lnTo>
                <a:lnTo>
                  <a:pt x="0" y="0"/>
                </a:lnTo>
              </a:path>
            </a:pathLst>
          </a:custGeom>
          <a:ln w="19050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460144" y="4823022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862480" y="4823022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59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De</a:t>
            </a:r>
            <a:r>
              <a:rPr spc="4" dirty="0"/>
              <a:t>m</a:t>
            </a:r>
            <a:r>
              <a:rPr spc="-4" dirty="0"/>
              <a:t>and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Se</a:t>
            </a:r>
            <a:r>
              <a:rPr spc="4" dirty="0"/>
              <a:t>g</a:t>
            </a:r>
            <a:r>
              <a:rPr spc="-4" dirty="0"/>
              <a:t>m</a:t>
            </a:r>
            <a:r>
              <a:rPr spc="4" dirty="0"/>
              <a:t>e</a:t>
            </a:r>
            <a:r>
              <a:rPr spc="-4" dirty="0"/>
              <a:t>n</a:t>
            </a:r>
            <a:r>
              <a:rPr spc="-11" dirty="0"/>
              <a:t>t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 Have</a:t>
            </a:r>
            <a:r>
              <a:rPr spc="4" dirty="0"/>
              <a:t> </a:t>
            </a:r>
            <a:r>
              <a:rPr spc="-8" dirty="0"/>
              <a:t>Disti</a:t>
            </a:r>
            <a:r>
              <a:rPr spc="-4" dirty="0"/>
              <a:t>nct Att</a:t>
            </a:r>
            <a:r>
              <a:rPr spc="-11" dirty="0"/>
              <a:t>i</a:t>
            </a:r>
            <a:r>
              <a:rPr spc="-4" dirty="0"/>
              <a:t>t</a:t>
            </a:r>
            <a:r>
              <a:rPr spc="-11" dirty="0"/>
              <a:t>u</a:t>
            </a:r>
            <a:r>
              <a:rPr spc="-4" dirty="0"/>
              <a:t>des,</a:t>
            </a:r>
            <a:r>
              <a:rPr spc="23" dirty="0"/>
              <a:t> </a:t>
            </a:r>
            <a:r>
              <a:rPr spc="-4" dirty="0"/>
              <a:t>Behaviors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&amp;</a:t>
            </a:r>
            <a:r>
              <a:rPr spc="-15" dirty="0"/>
              <a:t> </a:t>
            </a:r>
            <a:r>
              <a:rPr spc="-4" dirty="0"/>
              <a:t>De</a:t>
            </a:r>
            <a:r>
              <a:rPr spc="4" dirty="0"/>
              <a:t>m</a:t>
            </a:r>
            <a:r>
              <a:rPr spc="-4" dirty="0"/>
              <a:t>os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63025" y="895350"/>
            <a:ext cx="341995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rg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gm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Summary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35137" y="3273838"/>
            <a:ext cx="746598" cy="5554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15250" y="3273837"/>
            <a:ext cx="920115" cy="555784"/>
          </a:xfrm>
          <a:prstGeom prst="rect">
            <a:avLst/>
          </a:prstGeom>
          <a:solidFill>
            <a:srgbClr val="0A60B8"/>
          </a:solidFill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240983" marR="235268" lvl="0" indent="-1429" algn="ctr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6" marR="0" lvl="0" indent="0" algn="ctr" defTabSz="914400" rtl="0" eaLnBrk="1" fontAlgn="auto" latinLnBrk="0" hangingPunct="1">
              <a:lnSpc>
                <a:spcPct val="100000"/>
              </a:lnSpc>
              <a:spcBef>
                <a:spcPts val="2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18%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89707" y="3273837"/>
            <a:ext cx="4797743" cy="555784"/>
          </a:xfrm>
          <a:prstGeom prst="rect">
            <a:avLst/>
          </a:prstGeom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Digi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ially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es.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ies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mus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3" marR="0" lvl="0" indent="0" algn="ctr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15250" y="2606326"/>
            <a:ext cx="920115" cy="555784"/>
          </a:xfrm>
          <a:prstGeom prst="rect">
            <a:avLst/>
          </a:prstGeom>
          <a:solidFill>
            <a:srgbClr val="0A60B8"/>
          </a:solidFill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210026" marR="204788" lvl="0" indent="0" algn="ctr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6" marR="0" lvl="0" indent="0" algn="ctr" defTabSz="914400" rtl="0" eaLnBrk="1" fontAlgn="auto" latinLnBrk="0" hangingPunct="1">
              <a:lnSpc>
                <a:spcPct val="100000"/>
              </a:lnSpc>
              <a:spcBef>
                <a:spcPts val="2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17%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240566" y="2606326"/>
            <a:ext cx="756266" cy="5554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96851" y="2606326"/>
            <a:ext cx="4790599" cy="555784"/>
          </a:xfrm>
          <a:prstGeom prst="rect">
            <a:avLst/>
          </a:prstGeom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2251234" marR="94773" lvl="0" indent="-2151698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Stru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gli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e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ies'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lling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elp 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15250" y="1274349"/>
            <a:ext cx="920115" cy="555784"/>
          </a:xfrm>
          <a:prstGeom prst="rect">
            <a:avLst/>
          </a:prstGeom>
          <a:solidFill>
            <a:srgbClr val="0A60B8"/>
          </a:solidFill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195263" marR="190024" lvl="0" indent="-953" algn="ctr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oud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oviders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6" marR="0" lvl="0" indent="0" algn="ctr" defTabSz="914400" rtl="0" eaLnBrk="1" fontAlgn="auto" latinLnBrk="0" hangingPunct="1">
              <a:lnSpc>
                <a:spcPct val="100000"/>
              </a:lnSpc>
              <a:spcBef>
                <a:spcPts val="25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21%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235136" y="1274350"/>
            <a:ext cx="761705" cy="5554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96851" y="1274349"/>
            <a:ext cx="4790599" cy="555784"/>
          </a:xfrm>
          <a:prstGeom prst="rect">
            <a:avLst/>
          </a:prstGeom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oac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w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in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ir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ility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ir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ilies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ts val="1166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tyle 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via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l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chn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ogy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15250" y="3944255"/>
            <a:ext cx="920115" cy="555784"/>
          </a:xfrm>
          <a:prstGeom prst="rect">
            <a:avLst/>
          </a:prstGeom>
          <a:solidFill>
            <a:srgbClr val="0A60B8"/>
          </a:solidFill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342900" marR="162401" lvl="0" indent="-175259" algn="l" defTabSz="914400" rtl="0" eaLnBrk="1" fontAlgn="auto" latinLnBrk="0" hangingPunct="1">
              <a:lnSpc>
                <a:spcPct val="120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Autopil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23%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235136" y="3944255"/>
            <a:ext cx="761705" cy="5554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96851" y="3944255"/>
            <a:ext cx="4790599" cy="555784"/>
          </a:xfrm>
          <a:prstGeom prst="rect">
            <a:avLst/>
          </a:prstGeom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1446371" marR="179070" lvl="0" indent="-1260158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tyle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ely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a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easona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ric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15250" y="1940337"/>
            <a:ext cx="920115" cy="555784"/>
          </a:xfrm>
          <a:prstGeom prst="rect">
            <a:avLst/>
          </a:prstGeom>
          <a:solidFill>
            <a:srgbClr val="0A60B8"/>
          </a:solidFill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-Asp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476" marR="0" lvl="0" indent="0" algn="ctr" defTabSz="914400" rtl="0" eaLnBrk="1" fontAlgn="auto" latinLnBrk="0" hangingPunct="1">
              <a:lnSpc>
                <a:spcPct val="100000"/>
              </a:lnSpc>
              <a:spcBef>
                <a:spcPts val="25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20%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235137" y="1940338"/>
            <a:ext cx="754561" cy="5554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89707" y="1940337"/>
            <a:ext cx="4797743" cy="555784"/>
          </a:xfrm>
          <a:prstGeom prst="rect">
            <a:avLst/>
          </a:prstGeom>
          <a:ln w="3175">
            <a:solidFill>
              <a:srgbClr val="CECECE"/>
            </a:solidFill>
          </a:ln>
        </p:spPr>
        <p:txBody>
          <a:bodyPr vert="horz" wrap="square" lIns="0" tIns="0" rIns="0" bIns="0" rtlCol="0" anchor="ctr">
            <a:noAutofit/>
          </a:bodyPr>
          <a:lstStyle/>
          <a:p>
            <a:pPr marL="932021" marR="197644" lvl="0" indent="-730568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lead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05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li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mon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e</a:t>
            </a:r>
            <a:r>
              <a:rPr kumimoji="0" sz="105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easons,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05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eir</a:t>
            </a:r>
            <a:r>
              <a:rPr kumimoji="0" sz="105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aspi</a:t>
            </a:r>
            <a:r>
              <a:rPr kumimoji="0" sz="105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60144" y="4823022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62480" y="4823022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1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19050"/>
            <a:ext cx="8229600" cy="857250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spc="-4" dirty="0"/>
              <a:t>Th</a:t>
            </a:r>
            <a:r>
              <a:rPr dirty="0">
                <a:latin typeface="Calibri"/>
                <a:cs typeface="Calibri"/>
              </a:rPr>
              <a:t>e </a:t>
            </a:r>
            <a:r>
              <a:rPr spc="-4" dirty="0"/>
              <a:t>De</a:t>
            </a:r>
            <a:r>
              <a:rPr dirty="0">
                <a:latin typeface="Calibri"/>
                <a:cs typeface="Calibri"/>
              </a:rPr>
              <a:t>m</a:t>
            </a:r>
            <a:r>
              <a:rPr spc="-4" dirty="0"/>
              <a:t>and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Se</a:t>
            </a:r>
            <a:r>
              <a:rPr spc="4" dirty="0"/>
              <a:t>g</a:t>
            </a:r>
            <a:r>
              <a:rPr spc="-4" dirty="0"/>
              <a:t>m</a:t>
            </a:r>
            <a:r>
              <a:rPr spc="4" dirty="0"/>
              <a:t>e</a:t>
            </a:r>
            <a:r>
              <a:rPr spc="-4" dirty="0"/>
              <a:t>n</a:t>
            </a:r>
            <a:r>
              <a:rPr spc="-11" dirty="0"/>
              <a:t>t</a:t>
            </a:r>
            <a:r>
              <a:rPr spc="-4" dirty="0"/>
              <a:t>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Wer</a:t>
            </a:r>
            <a:r>
              <a:rPr dirty="0">
                <a:latin typeface="Calibri"/>
                <a:cs typeface="Calibri"/>
              </a:rPr>
              <a:t>e </a:t>
            </a:r>
            <a:r>
              <a:rPr spc="-8" dirty="0"/>
              <a:t>P</a:t>
            </a:r>
            <a:r>
              <a:rPr spc="-4" dirty="0"/>
              <a:t>re</a:t>
            </a:r>
            <a:r>
              <a:rPr spc="4" dirty="0"/>
              <a:t>s</a:t>
            </a:r>
            <a:r>
              <a:rPr spc="-8" dirty="0"/>
              <a:t>en</a:t>
            </a:r>
            <a:r>
              <a:rPr spc="-4" dirty="0"/>
              <a:t>t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in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O</a:t>
            </a:r>
            <a:r>
              <a:rPr spc="-8" dirty="0"/>
              <a:t>u</a:t>
            </a:r>
            <a:r>
              <a:rPr dirty="0">
                <a:latin typeface="Calibri"/>
                <a:cs typeface="Calibri"/>
              </a:rPr>
              <a:t>r</a:t>
            </a:r>
            <a:r>
              <a:rPr spc="-4" dirty="0"/>
              <a:t> Q</a:t>
            </a:r>
            <a:r>
              <a:rPr spc="-11" dirty="0"/>
              <a:t>u</a:t>
            </a:r>
            <a:r>
              <a:rPr spc="-4" dirty="0"/>
              <a:t>alita</a:t>
            </a:r>
            <a:r>
              <a:rPr spc="-11" dirty="0"/>
              <a:t>t</a:t>
            </a:r>
            <a:r>
              <a:rPr dirty="0" smtClean="0">
                <a:latin typeface="Calibri"/>
                <a:cs typeface="Calibri"/>
              </a:rPr>
              <a:t>ive</a:t>
            </a:r>
            <a:r>
              <a:rPr lang="en-US" dirty="0" smtClean="0">
                <a:latin typeface="Calibri"/>
                <a:cs typeface="Calibri"/>
              </a:rPr>
              <a:t> Study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69232" y="1121472"/>
            <a:ext cx="1165384" cy="425768"/>
          </a:xfrm>
          <a:custGeom>
            <a:avLst/>
            <a:gdLst/>
            <a:ahLst/>
            <a:cxnLst/>
            <a:rect l="l" t="t" r="r" b="b"/>
            <a:pathLst>
              <a:path w="1553845" h="567689">
                <a:moveTo>
                  <a:pt x="1458722" y="0"/>
                </a:moveTo>
                <a:lnTo>
                  <a:pt x="86724" y="324"/>
                </a:lnTo>
                <a:lnTo>
                  <a:pt x="46575" y="13073"/>
                </a:lnTo>
                <a:lnTo>
                  <a:pt x="16540" y="41126"/>
                </a:lnTo>
                <a:lnTo>
                  <a:pt x="1117" y="80015"/>
                </a:lnTo>
                <a:lnTo>
                  <a:pt x="0" y="94615"/>
                </a:lnTo>
                <a:lnTo>
                  <a:pt x="325" y="480986"/>
                </a:lnTo>
                <a:lnTo>
                  <a:pt x="13091" y="521151"/>
                </a:lnTo>
                <a:lnTo>
                  <a:pt x="41162" y="551170"/>
                </a:lnTo>
                <a:lnTo>
                  <a:pt x="80043" y="566574"/>
                </a:lnTo>
                <a:lnTo>
                  <a:pt x="94627" y="567690"/>
                </a:lnTo>
                <a:lnTo>
                  <a:pt x="1466606" y="567366"/>
                </a:lnTo>
                <a:lnTo>
                  <a:pt x="1506736" y="554619"/>
                </a:lnTo>
                <a:lnTo>
                  <a:pt x="1536780" y="526566"/>
                </a:lnTo>
                <a:lnTo>
                  <a:pt x="1552218" y="487675"/>
                </a:lnTo>
                <a:lnTo>
                  <a:pt x="1553337" y="473075"/>
                </a:lnTo>
                <a:lnTo>
                  <a:pt x="1553012" y="86712"/>
                </a:lnTo>
                <a:lnTo>
                  <a:pt x="1540238" y="46543"/>
                </a:lnTo>
                <a:lnTo>
                  <a:pt x="1512157" y="16521"/>
                </a:lnTo>
                <a:lnTo>
                  <a:pt x="1473292" y="1115"/>
                </a:lnTo>
                <a:lnTo>
                  <a:pt x="145872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09766" y="1121472"/>
            <a:ext cx="1165384" cy="425768"/>
          </a:xfrm>
          <a:custGeom>
            <a:avLst/>
            <a:gdLst/>
            <a:ahLst/>
            <a:cxnLst/>
            <a:rect l="l" t="t" r="r" b="b"/>
            <a:pathLst>
              <a:path w="1553845" h="567689">
                <a:moveTo>
                  <a:pt x="1458721" y="0"/>
                </a:moveTo>
                <a:lnTo>
                  <a:pt x="86730" y="323"/>
                </a:lnTo>
                <a:lnTo>
                  <a:pt x="46600" y="13070"/>
                </a:lnTo>
                <a:lnTo>
                  <a:pt x="16556" y="41123"/>
                </a:lnTo>
                <a:lnTo>
                  <a:pt x="1118" y="80014"/>
                </a:lnTo>
                <a:lnTo>
                  <a:pt x="0" y="94615"/>
                </a:lnTo>
                <a:lnTo>
                  <a:pt x="324" y="480977"/>
                </a:lnTo>
                <a:lnTo>
                  <a:pt x="13098" y="521146"/>
                </a:lnTo>
                <a:lnTo>
                  <a:pt x="41179" y="551168"/>
                </a:lnTo>
                <a:lnTo>
                  <a:pt x="80044" y="566574"/>
                </a:lnTo>
                <a:lnTo>
                  <a:pt x="94614" y="567690"/>
                </a:lnTo>
                <a:lnTo>
                  <a:pt x="1466606" y="567366"/>
                </a:lnTo>
                <a:lnTo>
                  <a:pt x="1506736" y="554619"/>
                </a:lnTo>
                <a:lnTo>
                  <a:pt x="1536780" y="526566"/>
                </a:lnTo>
                <a:lnTo>
                  <a:pt x="1552218" y="487675"/>
                </a:lnTo>
                <a:lnTo>
                  <a:pt x="1553336" y="473075"/>
                </a:lnTo>
                <a:lnTo>
                  <a:pt x="1553012" y="86712"/>
                </a:lnTo>
                <a:lnTo>
                  <a:pt x="1540238" y="46543"/>
                </a:lnTo>
                <a:lnTo>
                  <a:pt x="1512157" y="16521"/>
                </a:lnTo>
                <a:lnTo>
                  <a:pt x="1473292" y="1115"/>
                </a:lnTo>
                <a:lnTo>
                  <a:pt x="1458721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29389" y="1121472"/>
            <a:ext cx="1165384" cy="425768"/>
          </a:xfrm>
          <a:custGeom>
            <a:avLst/>
            <a:gdLst/>
            <a:ahLst/>
            <a:cxnLst/>
            <a:rect l="l" t="t" r="r" b="b"/>
            <a:pathLst>
              <a:path w="1553845" h="567689">
                <a:moveTo>
                  <a:pt x="1458594" y="0"/>
                </a:moveTo>
                <a:lnTo>
                  <a:pt x="86712" y="323"/>
                </a:lnTo>
                <a:lnTo>
                  <a:pt x="46543" y="13070"/>
                </a:lnTo>
                <a:lnTo>
                  <a:pt x="16521" y="41123"/>
                </a:lnTo>
                <a:lnTo>
                  <a:pt x="1115" y="80014"/>
                </a:lnTo>
                <a:lnTo>
                  <a:pt x="0" y="94615"/>
                </a:lnTo>
                <a:lnTo>
                  <a:pt x="323" y="480977"/>
                </a:lnTo>
                <a:lnTo>
                  <a:pt x="13070" y="521146"/>
                </a:lnTo>
                <a:lnTo>
                  <a:pt x="41123" y="551168"/>
                </a:lnTo>
                <a:lnTo>
                  <a:pt x="80014" y="566574"/>
                </a:lnTo>
                <a:lnTo>
                  <a:pt x="94614" y="567690"/>
                </a:lnTo>
                <a:lnTo>
                  <a:pt x="1466595" y="567357"/>
                </a:lnTo>
                <a:lnTo>
                  <a:pt x="1506755" y="554586"/>
                </a:lnTo>
                <a:lnTo>
                  <a:pt x="1536795" y="526535"/>
                </a:lnTo>
                <a:lnTo>
                  <a:pt x="1552219" y="487665"/>
                </a:lnTo>
                <a:lnTo>
                  <a:pt x="1553337" y="473075"/>
                </a:lnTo>
                <a:lnTo>
                  <a:pt x="1553003" y="86615"/>
                </a:lnTo>
                <a:lnTo>
                  <a:pt x="1540200" y="46487"/>
                </a:lnTo>
                <a:lnTo>
                  <a:pt x="1512096" y="16500"/>
                </a:lnTo>
                <a:lnTo>
                  <a:pt x="1473188" y="1113"/>
                </a:lnTo>
                <a:lnTo>
                  <a:pt x="1458594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89546" y="1121472"/>
            <a:ext cx="1164908" cy="425768"/>
          </a:xfrm>
          <a:custGeom>
            <a:avLst/>
            <a:gdLst/>
            <a:ahLst/>
            <a:cxnLst/>
            <a:rect l="l" t="t" r="r" b="b"/>
            <a:pathLst>
              <a:path w="1553210" h="567689">
                <a:moveTo>
                  <a:pt x="1458594" y="0"/>
                </a:moveTo>
                <a:lnTo>
                  <a:pt x="86712" y="323"/>
                </a:lnTo>
                <a:lnTo>
                  <a:pt x="46543" y="13070"/>
                </a:lnTo>
                <a:lnTo>
                  <a:pt x="16521" y="41123"/>
                </a:lnTo>
                <a:lnTo>
                  <a:pt x="1115" y="80014"/>
                </a:lnTo>
                <a:lnTo>
                  <a:pt x="0" y="94615"/>
                </a:lnTo>
                <a:lnTo>
                  <a:pt x="323" y="480977"/>
                </a:lnTo>
                <a:lnTo>
                  <a:pt x="13070" y="521146"/>
                </a:lnTo>
                <a:lnTo>
                  <a:pt x="41123" y="551168"/>
                </a:lnTo>
                <a:lnTo>
                  <a:pt x="80014" y="566574"/>
                </a:lnTo>
                <a:lnTo>
                  <a:pt x="94614" y="567690"/>
                </a:lnTo>
                <a:lnTo>
                  <a:pt x="1466497" y="567366"/>
                </a:lnTo>
                <a:lnTo>
                  <a:pt x="1506666" y="554619"/>
                </a:lnTo>
                <a:lnTo>
                  <a:pt x="1536688" y="526566"/>
                </a:lnTo>
                <a:lnTo>
                  <a:pt x="1552094" y="487675"/>
                </a:lnTo>
                <a:lnTo>
                  <a:pt x="1553209" y="473075"/>
                </a:lnTo>
                <a:lnTo>
                  <a:pt x="1552886" y="86712"/>
                </a:lnTo>
                <a:lnTo>
                  <a:pt x="1540139" y="46543"/>
                </a:lnTo>
                <a:lnTo>
                  <a:pt x="1512086" y="16521"/>
                </a:lnTo>
                <a:lnTo>
                  <a:pt x="1473195" y="1115"/>
                </a:lnTo>
                <a:lnTo>
                  <a:pt x="1458594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249609" y="1121472"/>
            <a:ext cx="1165384" cy="425768"/>
          </a:xfrm>
          <a:custGeom>
            <a:avLst/>
            <a:gdLst/>
            <a:ahLst/>
            <a:cxnLst/>
            <a:rect l="l" t="t" r="r" b="b"/>
            <a:pathLst>
              <a:path w="1553845" h="567689">
                <a:moveTo>
                  <a:pt x="1458722" y="0"/>
                </a:moveTo>
                <a:lnTo>
                  <a:pt x="86741" y="332"/>
                </a:lnTo>
                <a:lnTo>
                  <a:pt x="46581" y="13103"/>
                </a:lnTo>
                <a:lnTo>
                  <a:pt x="16541" y="41154"/>
                </a:lnTo>
                <a:lnTo>
                  <a:pt x="1117" y="80024"/>
                </a:lnTo>
                <a:lnTo>
                  <a:pt x="0" y="94615"/>
                </a:lnTo>
                <a:lnTo>
                  <a:pt x="333" y="481074"/>
                </a:lnTo>
                <a:lnTo>
                  <a:pt x="13136" y="521202"/>
                </a:lnTo>
                <a:lnTo>
                  <a:pt x="41240" y="551189"/>
                </a:lnTo>
                <a:lnTo>
                  <a:pt x="80148" y="566576"/>
                </a:lnTo>
                <a:lnTo>
                  <a:pt x="94742" y="567690"/>
                </a:lnTo>
                <a:lnTo>
                  <a:pt x="1466624" y="567366"/>
                </a:lnTo>
                <a:lnTo>
                  <a:pt x="1506793" y="554619"/>
                </a:lnTo>
                <a:lnTo>
                  <a:pt x="1536815" y="526566"/>
                </a:lnTo>
                <a:lnTo>
                  <a:pt x="1552221" y="487675"/>
                </a:lnTo>
                <a:lnTo>
                  <a:pt x="1553337" y="473075"/>
                </a:lnTo>
                <a:lnTo>
                  <a:pt x="1553013" y="86712"/>
                </a:lnTo>
                <a:lnTo>
                  <a:pt x="1540266" y="46543"/>
                </a:lnTo>
                <a:lnTo>
                  <a:pt x="1512213" y="16521"/>
                </a:lnTo>
                <a:lnTo>
                  <a:pt x="1473322" y="1115"/>
                </a:lnTo>
                <a:lnTo>
                  <a:pt x="145872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13793" y="819150"/>
            <a:ext cx="3393758" cy="6290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10810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gm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nts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350" b="1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alitative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Boa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rd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538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56335" algn="l"/>
                <a:tab pos="2452211" algn="l"/>
              </a:tabLst>
              <a:defRPr/>
            </a:pP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o-As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3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gi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20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36954" y="1249964"/>
            <a:ext cx="102822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0" u="none" strike="noStrike" kern="1200" cap="none" spc="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vide</a:t>
            </a:r>
            <a:r>
              <a:rPr kumimoji="0" sz="120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53129" y="1249964"/>
            <a:ext cx="67818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29389" y="1680018"/>
            <a:ext cx="1165384" cy="1240154"/>
          </a:xfrm>
          <a:custGeom>
            <a:avLst/>
            <a:gdLst/>
            <a:ahLst/>
            <a:cxnLst/>
            <a:rect l="l" t="t" r="r" b="b"/>
            <a:pathLst>
              <a:path w="1553845" h="1653539">
                <a:moveTo>
                  <a:pt x="1294384" y="1469516"/>
                </a:moveTo>
                <a:lnTo>
                  <a:pt x="906017" y="1469516"/>
                </a:lnTo>
                <a:lnTo>
                  <a:pt x="816609" y="1653158"/>
                </a:lnTo>
                <a:lnTo>
                  <a:pt x="1294384" y="1469516"/>
                </a:lnTo>
                <a:close/>
              </a:path>
              <a:path w="1553845" h="1653539">
                <a:moveTo>
                  <a:pt x="1308353" y="0"/>
                </a:moveTo>
                <a:lnTo>
                  <a:pt x="244856" y="0"/>
                </a:lnTo>
                <a:lnTo>
                  <a:pt x="224770" y="812"/>
                </a:lnTo>
                <a:lnTo>
                  <a:pt x="186006" y="7122"/>
                </a:lnTo>
                <a:lnTo>
                  <a:pt x="149536" y="19258"/>
                </a:lnTo>
                <a:lnTo>
                  <a:pt x="100236" y="47280"/>
                </a:lnTo>
                <a:lnTo>
                  <a:pt x="58932" y="85569"/>
                </a:lnTo>
                <a:lnTo>
                  <a:pt x="27325" y="132419"/>
                </a:lnTo>
                <a:lnTo>
                  <a:pt x="12480" y="167566"/>
                </a:lnTo>
                <a:lnTo>
                  <a:pt x="3204" y="205256"/>
                </a:lnTo>
                <a:lnTo>
                  <a:pt x="0" y="244982"/>
                </a:lnTo>
                <a:lnTo>
                  <a:pt x="0" y="1224533"/>
                </a:lnTo>
                <a:lnTo>
                  <a:pt x="3204" y="1264291"/>
                </a:lnTo>
                <a:lnTo>
                  <a:pt x="12480" y="1301998"/>
                </a:lnTo>
                <a:lnTo>
                  <a:pt x="27325" y="1337153"/>
                </a:lnTo>
                <a:lnTo>
                  <a:pt x="58932" y="1383999"/>
                </a:lnTo>
                <a:lnTo>
                  <a:pt x="100236" y="1422272"/>
                </a:lnTo>
                <a:lnTo>
                  <a:pt x="149536" y="1450276"/>
                </a:lnTo>
                <a:lnTo>
                  <a:pt x="186006" y="1462401"/>
                </a:lnTo>
                <a:lnTo>
                  <a:pt x="224770" y="1468705"/>
                </a:lnTo>
                <a:lnTo>
                  <a:pt x="244856" y="1469516"/>
                </a:lnTo>
                <a:lnTo>
                  <a:pt x="1308353" y="1469516"/>
                </a:lnTo>
                <a:lnTo>
                  <a:pt x="1348080" y="1466312"/>
                </a:lnTo>
                <a:lnTo>
                  <a:pt x="1385770" y="1457035"/>
                </a:lnTo>
                <a:lnTo>
                  <a:pt x="1420917" y="1442187"/>
                </a:lnTo>
                <a:lnTo>
                  <a:pt x="1467767" y="1410572"/>
                </a:lnTo>
                <a:lnTo>
                  <a:pt x="1506056" y="1369253"/>
                </a:lnTo>
                <a:lnTo>
                  <a:pt x="1534078" y="1319926"/>
                </a:lnTo>
                <a:lnTo>
                  <a:pt x="1546214" y="1283432"/>
                </a:lnTo>
                <a:lnTo>
                  <a:pt x="1552524" y="1244637"/>
                </a:lnTo>
                <a:lnTo>
                  <a:pt x="1553337" y="1224533"/>
                </a:lnTo>
                <a:lnTo>
                  <a:pt x="1553337" y="244982"/>
                </a:lnTo>
                <a:lnTo>
                  <a:pt x="1550129" y="205256"/>
                </a:lnTo>
                <a:lnTo>
                  <a:pt x="1540843" y="167566"/>
                </a:lnTo>
                <a:lnTo>
                  <a:pt x="1525983" y="132419"/>
                </a:lnTo>
                <a:lnTo>
                  <a:pt x="1494350" y="85569"/>
                </a:lnTo>
                <a:lnTo>
                  <a:pt x="1453018" y="47280"/>
                </a:lnTo>
                <a:lnTo>
                  <a:pt x="1403693" y="19258"/>
                </a:lnTo>
                <a:lnTo>
                  <a:pt x="1367211" y="7122"/>
                </a:lnTo>
                <a:lnTo>
                  <a:pt x="1328440" y="812"/>
                </a:lnTo>
                <a:lnTo>
                  <a:pt x="1308353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10446" y="1874709"/>
            <a:ext cx="1002030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33" marR="34766" lvl="0" indent="-476" algn="ctr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“I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ld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1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sol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doesn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't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9525" marR="3810" lvl="0" indent="0" algn="ctr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bi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llen</a:t>
            </a:r>
            <a:r>
              <a:rPr kumimoji="0" sz="900" b="1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e.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469232" y="1680018"/>
            <a:ext cx="1165384" cy="1240154"/>
          </a:xfrm>
          <a:custGeom>
            <a:avLst/>
            <a:gdLst/>
            <a:ahLst/>
            <a:cxnLst/>
            <a:rect l="l" t="t" r="r" b="b"/>
            <a:pathLst>
              <a:path w="1553845" h="1653539">
                <a:moveTo>
                  <a:pt x="1294383" y="1469516"/>
                </a:moveTo>
                <a:lnTo>
                  <a:pt x="906144" y="1469516"/>
                </a:lnTo>
                <a:lnTo>
                  <a:pt x="816610" y="1653158"/>
                </a:lnTo>
                <a:lnTo>
                  <a:pt x="1294383" y="1469516"/>
                </a:lnTo>
                <a:close/>
              </a:path>
              <a:path w="1553845" h="1653539">
                <a:moveTo>
                  <a:pt x="1308354" y="0"/>
                </a:moveTo>
                <a:lnTo>
                  <a:pt x="244919" y="0"/>
                </a:lnTo>
                <a:lnTo>
                  <a:pt x="224831" y="812"/>
                </a:lnTo>
                <a:lnTo>
                  <a:pt x="186061" y="7122"/>
                </a:lnTo>
                <a:lnTo>
                  <a:pt x="149584" y="19258"/>
                </a:lnTo>
                <a:lnTo>
                  <a:pt x="100272" y="47280"/>
                </a:lnTo>
                <a:lnTo>
                  <a:pt x="58955" y="85569"/>
                </a:lnTo>
                <a:lnTo>
                  <a:pt x="27337" y="132419"/>
                </a:lnTo>
                <a:lnTo>
                  <a:pt x="12485" y="167566"/>
                </a:lnTo>
                <a:lnTo>
                  <a:pt x="3205" y="205256"/>
                </a:lnTo>
                <a:lnTo>
                  <a:pt x="0" y="244982"/>
                </a:lnTo>
                <a:lnTo>
                  <a:pt x="0" y="1224533"/>
                </a:lnTo>
                <a:lnTo>
                  <a:pt x="3205" y="1264291"/>
                </a:lnTo>
                <a:lnTo>
                  <a:pt x="12485" y="1301998"/>
                </a:lnTo>
                <a:lnTo>
                  <a:pt x="27337" y="1337153"/>
                </a:lnTo>
                <a:lnTo>
                  <a:pt x="58955" y="1383999"/>
                </a:lnTo>
                <a:lnTo>
                  <a:pt x="100272" y="1422272"/>
                </a:lnTo>
                <a:lnTo>
                  <a:pt x="149584" y="1450276"/>
                </a:lnTo>
                <a:lnTo>
                  <a:pt x="186061" y="1462401"/>
                </a:lnTo>
                <a:lnTo>
                  <a:pt x="224831" y="1468705"/>
                </a:lnTo>
                <a:lnTo>
                  <a:pt x="244919" y="1469516"/>
                </a:lnTo>
                <a:lnTo>
                  <a:pt x="1308354" y="1469516"/>
                </a:lnTo>
                <a:lnTo>
                  <a:pt x="1348080" y="1466312"/>
                </a:lnTo>
                <a:lnTo>
                  <a:pt x="1385770" y="1457035"/>
                </a:lnTo>
                <a:lnTo>
                  <a:pt x="1420917" y="1442187"/>
                </a:lnTo>
                <a:lnTo>
                  <a:pt x="1467767" y="1410572"/>
                </a:lnTo>
                <a:lnTo>
                  <a:pt x="1506056" y="1369253"/>
                </a:lnTo>
                <a:lnTo>
                  <a:pt x="1534078" y="1319926"/>
                </a:lnTo>
                <a:lnTo>
                  <a:pt x="1546214" y="1283432"/>
                </a:lnTo>
                <a:lnTo>
                  <a:pt x="1552524" y="1244637"/>
                </a:lnTo>
                <a:lnTo>
                  <a:pt x="1553337" y="1224533"/>
                </a:lnTo>
                <a:lnTo>
                  <a:pt x="1553337" y="244982"/>
                </a:lnTo>
                <a:lnTo>
                  <a:pt x="1550129" y="205256"/>
                </a:lnTo>
                <a:lnTo>
                  <a:pt x="1540843" y="167566"/>
                </a:lnTo>
                <a:lnTo>
                  <a:pt x="1525983" y="132419"/>
                </a:lnTo>
                <a:lnTo>
                  <a:pt x="1494350" y="85569"/>
                </a:lnTo>
                <a:lnTo>
                  <a:pt x="1453018" y="47280"/>
                </a:lnTo>
                <a:lnTo>
                  <a:pt x="1403693" y="19258"/>
                </a:lnTo>
                <a:lnTo>
                  <a:pt x="1367211" y="7122"/>
                </a:lnTo>
                <a:lnTo>
                  <a:pt x="1328440" y="812"/>
                </a:lnTo>
                <a:lnTo>
                  <a:pt x="1308354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39697" y="1816417"/>
            <a:ext cx="1022509" cy="8079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49" marR="3810" lvl="0" indent="1429" algn="ctr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emely imp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ily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ctivitie</a:t>
            </a:r>
            <a:r>
              <a:rPr kumimoji="0" sz="900" b="0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!</a:t>
            </a:r>
            <a:r>
              <a:rPr kumimoji="0" sz="900" b="0" i="1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When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 loo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 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nsumpt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 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900" b="0" i="1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mily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e,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I'm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ery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obse</a:t>
            </a:r>
            <a:r>
              <a:rPr kumimoji="0" sz="900" b="0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7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59687" y="3002374"/>
            <a:ext cx="1168241" cy="13696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95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75736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eam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ho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od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915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7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3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ing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her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f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amil</a:t>
            </a:r>
            <a:r>
              <a:rPr kumimoji="0" sz="900" b="0" i="0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5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onmen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 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mon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81915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eo th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erm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20149" y="3002373"/>
            <a:ext cx="1094423" cy="10710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576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B.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07633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sol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mai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eam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ct val="85100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ial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 p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lizin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onmen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oals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89546" y="1680018"/>
            <a:ext cx="1164908" cy="1240154"/>
          </a:xfrm>
          <a:custGeom>
            <a:avLst/>
            <a:gdLst/>
            <a:ahLst/>
            <a:cxnLst/>
            <a:rect l="l" t="t" r="r" b="b"/>
            <a:pathLst>
              <a:path w="1553210" h="1653539">
                <a:moveTo>
                  <a:pt x="1294383" y="1469516"/>
                </a:moveTo>
                <a:lnTo>
                  <a:pt x="906017" y="1469516"/>
                </a:lnTo>
                <a:lnTo>
                  <a:pt x="816609" y="1653158"/>
                </a:lnTo>
                <a:lnTo>
                  <a:pt x="1294383" y="1469516"/>
                </a:lnTo>
                <a:close/>
              </a:path>
              <a:path w="1553210" h="1653539">
                <a:moveTo>
                  <a:pt x="1308353" y="0"/>
                </a:moveTo>
                <a:lnTo>
                  <a:pt x="244855" y="0"/>
                </a:lnTo>
                <a:lnTo>
                  <a:pt x="224770" y="812"/>
                </a:lnTo>
                <a:lnTo>
                  <a:pt x="186006" y="7122"/>
                </a:lnTo>
                <a:lnTo>
                  <a:pt x="149536" y="19258"/>
                </a:lnTo>
                <a:lnTo>
                  <a:pt x="100236" y="47280"/>
                </a:lnTo>
                <a:lnTo>
                  <a:pt x="58932" y="85569"/>
                </a:lnTo>
                <a:lnTo>
                  <a:pt x="27325" y="132419"/>
                </a:lnTo>
                <a:lnTo>
                  <a:pt x="12480" y="167566"/>
                </a:lnTo>
                <a:lnTo>
                  <a:pt x="3204" y="205256"/>
                </a:lnTo>
                <a:lnTo>
                  <a:pt x="0" y="244982"/>
                </a:lnTo>
                <a:lnTo>
                  <a:pt x="0" y="1224533"/>
                </a:lnTo>
                <a:lnTo>
                  <a:pt x="3204" y="1264291"/>
                </a:lnTo>
                <a:lnTo>
                  <a:pt x="12480" y="1301998"/>
                </a:lnTo>
                <a:lnTo>
                  <a:pt x="27325" y="1337153"/>
                </a:lnTo>
                <a:lnTo>
                  <a:pt x="58932" y="1383999"/>
                </a:lnTo>
                <a:lnTo>
                  <a:pt x="100236" y="1422272"/>
                </a:lnTo>
                <a:lnTo>
                  <a:pt x="149536" y="1450276"/>
                </a:lnTo>
                <a:lnTo>
                  <a:pt x="186006" y="1462401"/>
                </a:lnTo>
                <a:lnTo>
                  <a:pt x="224770" y="1468705"/>
                </a:lnTo>
                <a:lnTo>
                  <a:pt x="244855" y="1469516"/>
                </a:lnTo>
                <a:lnTo>
                  <a:pt x="1308353" y="1469516"/>
                </a:lnTo>
                <a:lnTo>
                  <a:pt x="1348076" y="1466312"/>
                </a:lnTo>
                <a:lnTo>
                  <a:pt x="1385756" y="1457035"/>
                </a:lnTo>
                <a:lnTo>
                  <a:pt x="1420890" y="1442187"/>
                </a:lnTo>
                <a:lnTo>
                  <a:pt x="1467713" y="1410572"/>
                </a:lnTo>
                <a:lnTo>
                  <a:pt x="1505974" y="1369253"/>
                </a:lnTo>
                <a:lnTo>
                  <a:pt x="1533971" y="1319926"/>
                </a:lnTo>
                <a:lnTo>
                  <a:pt x="1546095" y="1283432"/>
                </a:lnTo>
                <a:lnTo>
                  <a:pt x="1552398" y="1244637"/>
                </a:lnTo>
                <a:lnTo>
                  <a:pt x="1553209" y="1224533"/>
                </a:lnTo>
                <a:lnTo>
                  <a:pt x="1553209" y="244982"/>
                </a:lnTo>
                <a:lnTo>
                  <a:pt x="1550005" y="205256"/>
                </a:lnTo>
                <a:lnTo>
                  <a:pt x="1540729" y="167566"/>
                </a:lnTo>
                <a:lnTo>
                  <a:pt x="1525884" y="132419"/>
                </a:lnTo>
                <a:lnTo>
                  <a:pt x="1494277" y="85569"/>
                </a:lnTo>
                <a:lnTo>
                  <a:pt x="1452973" y="47280"/>
                </a:lnTo>
                <a:lnTo>
                  <a:pt x="1403673" y="19258"/>
                </a:lnTo>
                <a:lnTo>
                  <a:pt x="1367203" y="7122"/>
                </a:lnTo>
                <a:lnTo>
                  <a:pt x="1328439" y="812"/>
                </a:lnTo>
                <a:lnTo>
                  <a:pt x="1308353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51363" y="1758124"/>
            <a:ext cx="104060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100489" algn="l" defTabSz="914400" rtl="0" eaLnBrk="1" fontAlgn="auto" latinLnBrk="0" hangingPunct="1">
              <a:lnSpc>
                <a:spcPts val="9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“[My</a:t>
            </a:r>
            <a:r>
              <a:rPr kumimoji="0" sz="900" b="0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Ameren</a:t>
            </a:r>
            <a:r>
              <a:rPr kumimoji="0" sz="900" b="0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ill] r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0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sc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ou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o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smell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0" i="1" u="none" strike="noStrike" kern="1200" cap="none" spc="-3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ci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gar</a:t>
            </a:r>
            <a:r>
              <a:rPr kumimoji="0" sz="900" b="0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00" b="0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81439" marR="0" lvl="0" indent="0" algn="l" defTabSz="914400" rtl="0" eaLnBrk="1" fontAlgn="auto" latinLnBrk="0" hangingPunct="1">
              <a:lnSpc>
                <a:spcPts val="83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cl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 d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eal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27159" marR="0" lvl="0" indent="0" algn="l" defTabSz="914400" rtl="0" eaLnBrk="1" fontAlgn="auto" latinLnBrk="0" hangingPunct="1">
              <a:lnSpc>
                <a:spcPts val="91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1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ve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yt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26670" lvl="0" indent="0" algn="ctr" defTabSz="914400" rtl="0" eaLnBrk="1" fontAlgn="auto" latinLnBrk="0" hangingPunct="1">
              <a:lnSpc>
                <a:spcPts val="10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from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yo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-6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99643" y="3002373"/>
            <a:ext cx="1131094" cy="14252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574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mm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B.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ned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out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0" lvl="0" indent="-129064" algn="l" defTabSz="914400" rtl="0" eaLnBrk="1" fontAlgn="auto" latinLnBrk="0" hangingPunct="1">
              <a:lnSpc>
                <a:spcPct val="100000"/>
              </a:lnSpc>
              <a:spcBef>
                <a:spcPts val="28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essed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33826" lvl="0" indent="-129064" algn="l" defTabSz="914400" rtl="0" eaLnBrk="1" fontAlgn="auto" latinLnBrk="0" hangingPunct="1">
              <a:lnSpc>
                <a:spcPct val="85100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not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se</a:t>
            </a:r>
            <a:r>
              <a:rPr kumimoji="0" sz="9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22873" lvl="0" indent="-129064" algn="just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illin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upplie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ds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40750" y="3002374"/>
            <a:ext cx="1177290" cy="14850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2419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88106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ho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aspi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mo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onlin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 p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yme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oblem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esolution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47149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smart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evi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es,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but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did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not bu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til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tivi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ed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do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249609" y="1680018"/>
            <a:ext cx="1165384" cy="1240154"/>
          </a:xfrm>
          <a:custGeom>
            <a:avLst/>
            <a:gdLst/>
            <a:ahLst/>
            <a:cxnLst/>
            <a:rect l="l" t="t" r="r" b="b"/>
            <a:pathLst>
              <a:path w="1553845" h="1653539">
                <a:moveTo>
                  <a:pt x="1294511" y="1469516"/>
                </a:moveTo>
                <a:lnTo>
                  <a:pt x="906145" y="1469516"/>
                </a:lnTo>
                <a:lnTo>
                  <a:pt x="816610" y="1653158"/>
                </a:lnTo>
                <a:lnTo>
                  <a:pt x="1294511" y="1469516"/>
                </a:lnTo>
                <a:close/>
              </a:path>
              <a:path w="1553845" h="1653539">
                <a:moveTo>
                  <a:pt x="1308480" y="0"/>
                </a:moveTo>
                <a:lnTo>
                  <a:pt x="244983" y="0"/>
                </a:lnTo>
                <a:lnTo>
                  <a:pt x="224896" y="812"/>
                </a:lnTo>
                <a:lnTo>
                  <a:pt x="186125" y="7122"/>
                </a:lnTo>
                <a:lnTo>
                  <a:pt x="149643" y="19258"/>
                </a:lnTo>
                <a:lnTo>
                  <a:pt x="100318" y="47280"/>
                </a:lnTo>
                <a:lnTo>
                  <a:pt x="58986" y="85569"/>
                </a:lnTo>
                <a:lnTo>
                  <a:pt x="27353" y="132419"/>
                </a:lnTo>
                <a:lnTo>
                  <a:pt x="12493" y="167566"/>
                </a:lnTo>
                <a:lnTo>
                  <a:pt x="3207" y="205256"/>
                </a:lnTo>
                <a:lnTo>
                  <a:pt x="0" y="244982"/>
                </a:lnTo>
                <a:lnTo>
                  <a:pt x="0" y="1224533"/>
                </a:lnTo>
                <a:lnTo>
                  <a:pt x="3207" y="1264291"/>
                </a:lnTo>
                <a:lnTo>
                  <a:pt x="12493" y="1301998"/>
                </a:lnTo>
                <a:lnTo>
                  <a:pt x="27353" y="1337153"/>
                </a:lnTo>
                <a:lnTo>
                  <a:pt x="58986" y="1383999"/>
                </a:lnTo>
                <a:lnTo>
                  <a:pt x="100318" y="1422272"/>
                </a:lnTo>
                <a:lnTo>
                  <a:pt x="149643" y="1450276"/>
                </a:lnTo>
                <a:lnTo>
                  <a:pt x="186125" y="1462401"/>
                </a:lnTo>
                <a:lnTo>
                  <a:pt x="224896" y="1468705"/>
                </a:lnTo>
                <a:lnTo>
                  <a:pt x="244983" y="1469516"/>
                </a:lnTo>
                <a:lnTo>
                  <a:pt x="1308480" y="1469516"/>
                </a:lnTo>
                <a:lnTo>
                  <a:pt x="1348203" y="1466312"/>
                </a:lnTo>
                <a:lnTo>
                  <a:pt x="1385883" y="1457035"/>
                </a:lnTo>
                <a:lnTo>
                  <a:pt x="1421017" y="1442187"/>
                </a:lnTo>
                <a:lnTo>
                  <a:pt x="1467840" y="1410572"/>
                </a:lnTo>
                <a:lnTo>
                  <a:pt x="1506101" y="1369253"/>
                </a:lnTo>
                <a:lnTo>
                  <a:pt x="1534098" y="1319926"/>
                </a:lnTo>
                <a:lnTo>
                  <a:pt x="1546222" y="1283432"/>
                </a:lnTo>
                <a:lnTo>
                  <a:pt x="1552525" y="1244637"/>
                </a:lnTo>
                <a:lnTo>
                  <a:pt x="1553337" y="1224533"/>
                </a:lnTo>
                <a:lnTo>
                  <a:pt x="1553337" y="244982"/>
                </a:lnTo>
                <a:lnTo>
                  <a:pt x="1550132" y="205256"/>
                </a:lnTo>
                <a:lnTo>
                  <a:pt x="1540856" y="167566"/>
                </a:lnTo>
                <a:lnTo>
                  <a:pt x="1526011" y="132419"/>
                </a:lnTo>
                <a:lnTo>
                  <a:pt x="1494404" y="85569"/>
                </a:lnTo>
                <a:lnTo>
                  <a:pt x="1453100" y="47280"/>
                </a:lnTo>
                <a:lnTo>
                  <a:pt x="1403800" y="19258"/>
                </a:lnTo>
                <a:lnTo>
                  <a:pt x="1367330" y="7122"/>
                </a:lnTo>
                <a:lnTo>
                  <a:pt x="1328566" y="812"/>
                </a:lnTo>
                <a:lnTo>
                  <a:pt x="1308480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20760" y="1699830"/>
            <a:ext cx="1024414" cy="10595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-1429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“I re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tly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boug</a:t>
            </a:r>
            <a:r>
              <a:rPr kumimoji="0" sz="900" b="0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 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1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track </a:t>
            </a:r>
            <a:r>
              <a:rPr kumimoji="0" sz="900" b="1" i="1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 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energ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sag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900" b="0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 li</a:t>
            </a:r>
            <a:r>
              <a:rPr kumimoji="0" sz="900" b="0" i="1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b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eing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ab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ee how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m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1" u="none" strike="noStrike" kern="1200" cap="none" spc="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1" u="none" strike="noStrike" kern="1200" cap="none" spc="-5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’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r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ng,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be 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abl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1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tro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1" i="1" u="none" strike="noStrike" kern="1200" cap="none" spc="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 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em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ure rem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900" b="0" i="1" u="none" strike="noStrike" kern="1200" cap="none" spc="-4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-6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01004" y="3002373"/>
            <a:ext cx="1164431" cy="14278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8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</a:t>
            </a:r>
            <a:r>
              <a:rPr kumimoji="0" sz="90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</a:t>
            </a:r>
            <a:r>
              <a:rPr kumimoji="0" sz="90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</a:t>
            </a:r>
            <a:r>
              <a:rPr kumimoji="0" sz="9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98108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Lo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mai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ain 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810" lvl="0" indent="-129064" algn="l" defTabSz="914400" rtl="0" eaLnBrk="1" fontAlgn="auto" latinLnBrk="0" hangingPunct="1">
              <a:lnSpc>
                <a:spcPts val="915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Desi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eliabilit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 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esolution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30004" lvl="0" indent="-129064" algn="l" defTabSz="914400" rtl="0" eaLnBrk="1" fontAlgn="auto" latinLnBrk="0" hangingPunct="1">
              <a:lnSpc>
                <a:spcPct val="85100"/>
              </a:lnSpc>
              <a:spcBef>
                <a:spcPts val="446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bill is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tine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 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ful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38589" marR="148114" lvl="0" indent="-129064" algn="l" defTabSz="914400" rtl="0" eaLnBrk="1" fontAlgn="auto" latinLnBrk="0" hangingPunct="1">
              <a:lnSpc>
                <a:spcPts val="915"/>
              </a:lnSpc>
              <a:spcBef>
                <a:spcPts val="454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139065" algn="l"/>
              </a:tabLst>
              <a:defRPr/>
            </a:pP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nv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900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amid bu</a:t>
            </a:r>
            <a:r>
              <a:rPr kumimoji="0" sz="900" b="0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ty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509766" y="1680018"/>
            <a:ext cx="1165384" cy="1240154"/>
          </a:xfrm>
          <a:custGeom>
            <a:avLst/>
            <a:gdLst/>
            <a:ahLst/>
            <a:cxnLst/>
            <a:rect l="l" t="t" r="r" b="b"/>
            <a:pathLst>
              <a:path w="1553845" h="1653539">
                <a:moveTo>
                  <a:pt x="1294510" y="1469516"/>
                </a:moveTo>
                <a:lnTo>
                  <a:pt x="906144" y="1469516"/>
                </a:lnTo>
                <a:lnTo>
                  <a:pt x="816609" y="1653158"/>
                </a:lnTo>
                <a:lnTo>
                  <a:pt x="1294510" y="1469516"/>
                </a:lnTo>
                <a:close/>
              </a:path>
              <a:path w="1553845" h="1653539">
                <a:moveTo>
                  <a:pt x="1308353" y="0"/>
                </a:moveTo>
                <a:lnTo>
                  <a:pt x="244982" y="0"/>
                </a:lnTo>
                <a:lnTo>
                  <a:pt x="224896" y="812"/>
                </a:lnTo>
                <a:lnTo>
                  <a:pt x="186125" y="7122"/>
                </a:lnTo>
                <a:lnTo>
                  <a:pt x="149643" y="19258"/>
                </a:lnTo>
                <a:lnTo>
                  <a:pt x="100318" y="47280"/>
                </a:lnTo>
                <a:lnTo>
                  <a:pt x="58986" y="85569"/>
                </a:lnTo>
                <a:lnTo>
                  <a:pt x="27353" y="132419"/>
                </a:lnTo>
                <a:lnTo>
                  <a:pt x="12493" y="167566"/>
                </a:lnTo>
                <a:lnTo>
                  <a:pt x="3207" y="205256"/>
                </a:lnTo>
                <a:lnTo>
                  <a:pt x="0" y="244982"/>
                </a:lnTo>
                <a:lnTo>
                  <a:pt x="0" y="1224533"/>
                </a:lnTo>
                <a:lnTo>
                  <a:pt x="3207" y="1264291"/>
                </a:lnTo>
                <a:lnTo>
                  <a:pt x="12493" y="1301998"/>
                </a:lnTo>
                <a:lnTo>
                  <a:pt x="27353" y="1337153"/>
                </a:lnTo>
                <a:lnTo>
                  <a:pt x="58986" y="1383999"/>
                </a:lnTo>
                <a:lnTo>
                  <a:pt x="100318" y="1422272"/>
                </a:lnTo>
                <a:lnTo>
                  <a:pt x="149643" y="1450276"/>
                </a:lnTo>
                <a:lnTo>
                  <a:pt x="186125" y="1462401"/>
                </a:lnTo>
                <a:lnTo>
                  <a:pt x="224896" y="1468705"/>
                </a:lnTo>
                <a:lnTo>
                  <a:pt x="244982" y="1469516"/>
                </a:lnTo>
                <a:lnTo>
                  <a:pt x="1308353" y="1469516"/>
                </a:lnTo>
                <a:lnTo>
                  <a:pt x="1348111" y="1466312"/>
                </a:lnTo>
                <a:lnTo>
                  <a:pt x="1385818" y="1457035"/>
                </a:lnTo>
                <a:lnTo>
                  <a:pt x="1420973" y="1442187"/>
                </a:lnTo>
                <a:lnTo>
                  <a:pt x="1467819" y="1410572"/>
                </a:lnTo>
                <a:lnTo>
                  <a:pt x="1506093" y="1369253"/>
                </a:lnTo>
                <a:lnTo>
                  <a:pt x="1534096" y="1319926"/>
                </a:lnTo>
                <a:lnTo>
                  <a:pt x="1546221" y="1283432"/>
                </a:lnTo>
                <a:lnTo>
                  <a:pt x="1552525" y="1244637"/>
                </a:lnTo>
                <a:lnTo>
                  <a:pt x="1553336" y="1224533"/>
                </a:lnTo>
                <a:lnTo>
                  <a:pt x="1553336" y="244982"/>
                </a:lnTo>
                <a:lnTo>
                  <a:pt x="1550132" y="205256"/>
                </a:lnTo>
                <a:lnTo>
                  <a:pt x="1540855" y="167566"/>
                </a:lnTo>
                <a:lnTo>
                  <a:pt x="1526007" y="132419"/>
                </a:lnTo>
                <a:lnTo>
                  <a:pt x="1494392" y="85569"/>
                </a:lnTo>
                <a:lnTo>
                  <a:pt x="1453073" y="47280"/>
                </a:lnTo>
                <a:lnTo>
                  <a:pt x="1403746" y="19258"/>
                </a:lnTo>
                <a:lnTo>
                  <a:pt x="1367252" y="7122"/>
                </a:lnTo>
                <a:lnTo>
                  <a:pt x="1328457" y="812"/>
                </a:lnTo>
                <a:lnTo>
                  <a:pt x="1308353" y="0"/>
                </a:lnTo>
                <a:close/>
              </a:path>
            </a:pathLst>
          </a:custGeom>
          <a:solidFill>
            <a:srgbClr val="C4DFF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574345" y="1699830"/>
            <a:ext cx="1036320" cy="10595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476" algn="ctr" defTabSz="914400" rtl="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900" b="0" i="1" u="none" strike="noStrike" kern="1200" cap="none" spc="-3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[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ner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] 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ki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ng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 I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rea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tu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1" i="1" u="none" strike="noStrike" kern="1200" cap="none" spc="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 </a:t>
            </a:r>
            <a:r>
              <a:rPr kumimoji="0" sz="900" b="1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mf</a:t>
            </a:r>
            <a:r>
              <a:rPr kumimoji="0" sz="900" b="1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1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900" b="1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1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li</a:t>
            </a:r>
            <a:r>
              <a:rPr kumimoji="0" sz="900" b="0" i="1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abou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ys livi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till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 n</a:t>
            </a:r>
            <a:r>
              <a:rPr kumimoji="0" sz="900" b="0" i="1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yc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 w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ld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no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fr</a:t>
            </a:r>
            <a:r>
              <a:rPr kumimoji="0" sz="900" b="0" i="1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ga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 </a:t>
            </a:r>
            <a:r>
              <a:rPr kumimoji="0" sz="900" b="0" i="1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ith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900" b="0" i="1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900" b="0" i="1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usag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900" b="0" i="1" u="none" strike="noStrike" kern="1200" cap="none" spc="-6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900" b="0" i="1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60144" y="4823022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62480" y="4823022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5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30329"/>
            <a:ext cx="8229600" cy="512621"/>
          </a:xfrm>
          <a:prstGeom prst="rect">
            <a:avLst/>
          </a:prstGeom>
        </p:spPr>
        <p:txBody>
          <a:bodyPr vert="horz" wrap="square" lIns="0" tIns="233343" rIns="0" bIns="0" rtlCol="0" anchor="ctr">
            <a:spAutoFit/>
          </a:bodyPr>
          <a:lstStyle/>
          <a:p>
            <a:pPr marL="9525"/>
            <a:r>
              <a:rPr lang="en-US" dirty="0" smtClean="0">
                <a:latin typeface="Calibri"/>
                <a:cs typeface="Calibri"/>
              </a:rPr>
              <a:t>“</a:t>
            </a:r>
            <a:r>
              <a:rPr dirty="0" smtClean="0">
                <a:latin typeface="Calibri"/>
                <a:cs typeface="Calibri"/>
              </a:rPr>
              <a:t>Amer</a:t>
            </a:r>
            <a:r>
              <a:rPr spc="-4" dirty="0" smtClean="0"/>
              <a:t>e</a:t>
            </a:r>
            <a:r>
              <a:rPr dirty="0" smtClean="0">
                <a:latin typeface="Calibri"/>
                <a:cs typeface="Calibri"/>
              </a:rPr>
              <a:t>n</a:t>
            </a:r>
            <a:r>
              <a:rPr spc="-11" dirty="0" smtClean="0"/>
              <a:t> </a:t>
            </a:r>
            <a:r>
              <a:rPr spc="-4" dirty="0"/>
              <a:t>K</a:t>
            </a:r>
            <a:r>
              <a:rPr spc="-11" dirty="0"/>
              <a:t>n</a:t>
            </a:r>
            <a:r>
              <a:rPr spc="-4" dirty="0"/>
              <a:t>ows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8" dirty="0"/>
              <a:t>Cust</a:t>
            </a:r>
            <a:r>
              <a:rPr dirty="0">
                <a:latin typeface="Calibri"/>
                <a:cs typeface="Calibri"/>
              </a:rPr>
              <a:t>o</a:t>
            </a:r>
            <a:r>
              <a:rPr spc="4" dirty="0"/>
              <a:t>m</a:t>
            </a:r>
            <a:r>
              <a:rPr spc="-4" dirty="0"/>
              <a:t>er</a:t>
            </a:r>
            <a:r>
              <a:rPr dirty="0">
                <a:latin typeface="Calibri"/>
                <a:cs typeface="Calibri"/>
              </a:rPr>
              <a:t>s </a:t>
            </a:r>
            <a:r>
              <a:rPr spc="-4" dirty="0"/>
              <a:t>Desir</a:t>
            </a:r>
            <a:r>
              <a:rPr dirty="0">
                <a:latin typeface="Calibri"/>
                <a:cs typeface="Calibri"/>
              </a:rPr>
              <a:t>e</a:t>
            </a:r>
            <a:r>
              <a:rPr spc="4" dirty="0"/>
              <a:t> </a:t>
            </a:r>
            <a:r>
              <a:rPr spc="-4" dirty="0"/>
              <a:t>Four</a:t>
            </a:r>
            <a:r>
              <a:rPr spc="-11" dirty="0"/>
              <a:t> </a:t>
            </a:r>
            <a:r>
              <a:rPr spc="-4" dirty="0"/>
              <a:t>C</a:t>
            </a:r>
            <a:r>
              <a:rPr spc="4" dirty="0"/>
              <a:t>o</a:t>
            </a:r>
            <a:r>
              <a:rPr spc="-4" dirty="0"/>
              <a:t>r</a:t>
            </a:r>
            <a:r>
              <a:rPr dirty="0">
                <a:latin typeface="Calibri"/>
                <a:cs typeface="Calibri"/>
              </a:rPr>
              <a:t>e</a:t>
            </a:r>
            <a:r>
              <a:rPr spc="-8" dirty="0"/>
              <a:t> </a:t>
            </a:r>
            <a:r>
              <a:rPr spc="-8" dirty="0" smtClean="0"/>
              <a:t>Thi</a:t>
            </a:r>
            <a:r>
              <a:rPr spc="-4" dirty="0" smtClean="0"/>
              <a:t>ngs</a:t>
            </a:r>
            <a:r>
              <a:rPr lang="en-US" spc="-4" dirty="0" smtClean="0"/>
              <a:t>"</a:t>
            </a:r>
            <a:endParaRPr spc="-4" dirty="0"/>
          </a:p>
        </p:txBody>
      </p:sp>
      <p:sp>
        <p:nvSpPr>
          <p:cNvPr id="3" name="object 3"/>
          <p:cNvSpPr txBox="1"/>
          <p:nvPr/>
        </p:nvSpPr>
        <p:spPr>
          <a:xfrm>
            <a:off x="2290858" y="1047750"/>
            <a:ext cx="4561523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the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tial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3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Exp</a:t>
            </a:r>
            <a:r>
              <a:rPr kumimoji="0" sz="13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rience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71450" y="1444276"/>
            <a:ext cx="1471613" cy="407194"/>
          </a:xfrm>
          <a:custGeom>
            <a:avLst/>
            <a:gdLst/>
            <a:ahLst/>
            <a:cxnLst/>
            <a:rect l="l" t="t" r="r" b="b"/>
            <a:pathLst>
              <a:path w="1962150" h="542925">
                <a:moveTo>
                  <a:pt x="1690712" y="0"/>
                </a:moveTo>
                <a:lnTo>
                  <a:pt x="0" y="0"/>
                </a:lnTo>
                <a:lnTo>
                  <a:pt x="0" y="542925"/>
                </a:lnTo>
                <a:lnTo>
                  <a:pt x="1690712" y="542925"/>
                </a:lnTo>
                <a:lnTo>
                  <a:pt x="1962111" y="271399"/>
                </a:lnTo>
                <a:lnTo>
                  <a:pt x="169071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97660" y="1554118"/>
            <a:ext cx="916781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dability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71450" y="2051495"/>
            <a:ext cx="1471613" cy="407194"/>
          </a:xfrm>
          <a:custGeom>
            <a:avLst/>
            <a:gdLst/>
            <a:ahLst/>
            <a:cxnLst/>
            <a:rect l="l" t="t" r="r" b="b"/>
            <a:pathLst>
              <a:path w="1962150" h="542925">
                <a:moveTo>
                  <a:pt x="1690712" y="0"/>
                </a:moveTo>
                <a:lnTo>
                  <a:pt x="0" y="0"/>
                </a:lnTo>
                <a:lnTo>
                  <a:pt x="0" y="542925"/>
                </a:lnTo>
                <a:lnTo>
                  <a:pt x="1690712" y="542925"/>
                </a:lnTo>
                <a:lnTo>
                  <a:pt x="1962111" y="271399"/>
                </a:lnTo>
                <a:lnTo>
                  <a:pt x="169071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92529" y="2161413"/>
            <a:ext cx="727710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ity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71450" y="2658618"/>
            <a:ext cx="1471613" cy="407194"/>
          </a:xfrm>
          <a:custGeom>
            <a:avLst/>
            <a:gdLst/>
            <a:ahLst/>
            <a:cxnLst/>
            <a:rect l="l" t="t" r="r" b="b"/>
            <a:pathLst>
              <a:path w="1962150" h="542925">
                <a:moveTo>
                  <a:pt x="1690712" y="0"/>
                </a:moveTo>
                <a:lnTo>
                  <a:pt x="0" y="0"/>
                </a:lnTo>
                <a:lnTo>
                  <a:pt x="0" y="542925"/>
                </a:lnTo>
                <a:lnTo>
                  <a:pt x="1690712" y="542925"/>
                </a:lnTo>
                <a:lnTo>
                  <a:pt x="1962111" y="271525"/>
                </a:lnTo>
                <a:lnTo>
                  <a:pt x="169071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7972" y="2768823"/>
            <a:ext cx="494824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Cho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ce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471450" y="3244405"/>
            <a:ext cx="1471613" cy="407194"/>
          </a:xfrm>
          <a:custGeom>
            <a:avLst/>
            <a:gdLst/>
            <a:ahLst/>
            <a:cxnLst/>
            <a:rect l="l" t="t" r="r" b="b"/>
            <a:pathLst>
              <a:path w="1962150" h="542925">
                <a:moveTo>
                  <a:pt x="1690712" y="0"/>
                </a:moveTo>
                <a:lnTo>
                  <a:pt x="0" y="0"/>
                </a:lnTo>
                <a:lnTo>
                  <a:pt x="0" y="542925"/>
                </a:lnTo>
                <a:lnTo>
                  <a:pt x="1690712" y="542925"/>
                </a:lnTo>
                <a:lnTo>
                  <a:pt x="1962111" y="271525"/>
                </a:lnTo>
                <a:lnTo>
                  <a:pt x="1690712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93088" y="3354705"/>
            <a:ext cx="927259" cy="207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ie</a:t>
            </a:r>
            <a:r>
              <a:rPr kumimoji="0" sz="135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87421" y="1562194"/>
            <a:ext cx="279892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we</a:t>
            </a:r>
            <a:r>
              <a:rPr kumimoji="0" sz="1200" b="1" i="1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ible</a:t>
            </a:r>
            <a:r>
              <a:rPr kumimoji="0" sz="1200" b="1" i="1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ri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nerg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y;</a:t>
            </a:r>
            <a:r>
              <a:rPr kumimoji="0" sz="120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air</a:t>
            </a:r>
            <a:r>
              <a:rPr kumimoji="0" sz="120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Deal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87420" y="2169604"/>
            <a:ext cx="368998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Con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t,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Uni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erru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1" i="1" u="none" strike="noStrike" kern="1200" cap="none" spc="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Se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120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Quic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20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87421" y="2776842"/>
            <a:ext cx="329517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1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tions</a:t>
            </a:r>
            <a:r>
              <a:rPr kumimoji="0" sz="120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23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flect</a:t>
            </a:r>
            <a:r>
              <a:rPr kumimoji="0" sz="120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200" b="1" i="1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rs’</a:t>
            </a:r>
            <a:r>
              <a:rPr kumimoji="0" sz="120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Di</a:t>
            </a:r>
            <a:r>
              <a:rPr kumimoji="0" sz="120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tinct Pr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26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re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87420" y="3362896"/>
            <a:ext cx="217455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Minimal</a:t>
            </a:r>
            <a:r>
              <a:rPr kumimoji="0" sz="1200" b="1" i="1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or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1" i="1" u="none" strike="noStrike" kern="1200" cap="none" spc="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nerg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1" i="1" u="none" strike="noStrike" kern="1200" cap="none" spc="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Del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1" i="1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200" b="1" i="1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1" i="1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1" i="1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69231" y="4099113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75" y="128"/>
                </a:lnTo>
                <a:lnTo>
                  <a:pt x="47299" y="11897"/>
                </a:lnTo>
                <a:lnTo>
                  <a:pt x="16829" y="39483"/>
                </a:lnTo>
                <a:lnTo>
                  <a:pt x="1138" y="78209"/>
                </a:lnTo>
                <a:lnTo>
                  <a:pt x="0" y="92786"/>
                </a:lnTo>
                <a:lnTo>
                  <a:pt x="128" y="468878"/>
                </a:lnTo>
                <a:lnTo>
                  <a:pt x="11898" y="509447"/>
                </a:lnTo>
                <a:lnTo>
                  <a:pt x="39486" y="539913"/>
                </a:lnTo>
                <a:lnTo>
                  <a:pt x="78219" y="555604"/>
                </a:lnTo>
                <a:lnTo>
                  <a:pt x="92798" y="556742"/>
                </a:lnTo>
                <a:lnTo>
                  <a:pt x="8186171" y="556612"/>
                </a:lnTo>
                <a:lnTo>
                  <a:pt x="8226761" y="544835"/>
                </a:lnTo>
                <a:lnTo>
                  <a:pt x="8257228" y="517250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20" y="87833"/>
                </a:lnTo>
                <a:lnTo>
                  <a:pt x="8262143" y="47278"/>
                </a:lnTo>
                <a:lnTo>
                  <a:pt x="8234551" y="16822"/>
                </a:lnTo>
                <a:lnTo>
                  <a:pt x="8195802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25981" y="4146556"/>
            <a:ext cx="6089332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58804" marR="3810" lvl="0" indent="-18497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ud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1200" b="0" i="0" u="none" strike="noStrike" kern="1200" cap="none" spc="-4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impor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ance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</a:t>
            </a:r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1858804" marR="3810" lvl="0" indent="-18497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segme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dem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bute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her</a:t>
            </a:r>
            <a:r>
              <a:rPr kumimoji="0" sz="1200" b="0" i="0" u="none" strike="noStrike" kern="1200" cap="none" spc="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ben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fits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60144" y="4823022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62481" y="4823022"/>
            <a:ext cx="2004536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tom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r,”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 For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(2016)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01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41"/>
          <p:cNvSpPr/>
          <p:nvPr/>
        </p:nvSpPr>
        <p:spPr>
          <a:xfrm>
            <a:off x="1469231" y="4251513"/>
            <a:ext cx="6205538" cy="417671"/>
          </a:xfrm>
          <a:custGeom>
            <a:avLst/>
            <a:gdLst/>
            <a:ahLst/>
            <a:cxnLst/>
            <a:rect l="l" t="t" r="r" b="b"/>
            <a:pathLst>
              <a:path w="8274050" h="556895">
                <a:moveTo>
                  <a:pt x="8181213" y="0"/>
                </a:moveTo>
                <a:lnTo>
                  <a:pt x="87875" y="128"/>
                </a:lnTo>
                <a:lnTo>
                  <a:pt x="47299" y="11897"/>
                </a:lnTo>
                <a:lnTo>
                  <a:pt x="16829" y="39483"/>
                </a:lnTo>
                <a:lnTo>
                  <a:pt x="1138" y="78209"/>
                </a:lnTo>
                <a:lnTo>
                  <a:pt x="0" y="92786"/>
                </a:lnTo>
                <a:lnTo>
                  <a:pt x="128" y="468878"/>
                </a:lnTo>
                <a:lnTo>
                  <a:pt x="11898" y="509447"/>
                </a:lnTo>
                <a:lnTo>
                  <a:pt x="39486" y="539913"/>
                </a:lnTo>
                <a:lnTo>
                  <a:pt x="78219" y="555604"/>
                </a:lnTo>
                <a:lnTo>
                  <a:pt x="92798" y="556742"/>
                </a:lnTo>
                <a:lnTo>
                  <a:pt x="8186171" y="556612"/>
                </a:lnTo>
                <a:lnTo>
                  <a:pt x="8226761" y="544835"/>
                </a:lnTo>
                <a:lnTo>
                  <a:pt x="8257228" y="517250"/>
                </a:lnTo>
                <a:lnTo>
                  <a:pt x="8272912" y="478529"/>
                </a:lnTo>
                <a:lnTo>
                  <a:pt x="8274050" y="463956"/>
                </a:lnTo>
                <a:lnTo>
                  <a:pt x="8273920" y="87833"/>
                </a:lnTo>
                <a:lnTo>
                  <a:pt x="8262143" y="47278"/>
                </a:lnTo>
                <a:lnTo>
                  <a:pt x="8234551" y="16822"/>
                </a:lnTo>
                <a:lnTo>
                  <a:pt x="8195802" y="1137"/>
                </a:lnTo>
                <a:lnTo>
                  <a:pt x="8181213" y="0"/>
                </a:lnTo>
                <a:close/>
              </a:path>
            </a:pathLst>
          </a:custGeom>
          <a:solidFill>
            <a:srgbClr val="0A60B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9525">
              <a:lnSpc>
                <a:spcPts val="1999"/>
              </a:lnSpc>
            </a:pPr>
            <a:r>
              <a:rPr dirty="0">
                <a:latin typeface="Calibri"/>
                <a:cs typeface="Calibri"/>
              </a:rPr>
              <a:t>Reliabi</a:t>
            </a:r>
            <a:r>
              <a:rPr spc="-8" dirty="0"/>
              <a:t>l</a:t>
            </a:r>
            <a:r>
              <a:rPr spc="-4" dirty="0"/>
              <a:t>i</a:t>
            </a:r>
            <a:r>
              <a:rPr spc="-11" dirty="0"/>
              <a:t>t</a:t>
            </a:r>
            <a:r>
              <a:rPr dirty="0">
                <a:latin typeface="Calibri"/>
                <a:cs typeface="Calibri"/>
              </a:rPr>
              <a:t>y Is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an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A</a:t>
            </a:r>
            <a:r>
              <a:rPr spc="-8" dirty="0"/>
              <a:t>n</a:t>
            </a:r>
            <a:r>
              <a:rPr dirty="0">
                <a:latin typeface="Calibri"/>
                <a:cs typeface="Calibri"/>
              </a:rPr>
              <a:t>te</a:t>
            </a:r>
            <a:r>
              <a:rPr spc="-4" dirty="0"/>
              <a:t> f</a:t>
            </a:r>
            <a:r>
              <a:rPr spc="4" dirty="0"/>
              <a:t>o</a:t>
            </a:r>
            <a:r>
              <a:rPr dirty="0">
                <a:latin typeface="Calibri"/>
                <a:cs typeface="Calibri"/>
              </a:rPr>
              <a:t>r</a:t>
            </a:r>
            <a:r>
              <a:rPr spc="-15" dirty="0"/>
              <a:t> </a:t>
            </a:r>
            <a:r>
              <a:rPr dirty="0">
                <a:latin typeface="Calibri"/>
                <a:cs typeface="Calibri"/>
              </a:rPr>
              <a:t>All</a:t>
            </a:r>
            <a:r>
              <a:rPr spc="-8" dirty="0"/>
              <a:t> </a:t>
            </a:r>
            <a:r>
              <a:rPr dirty="0">
                <a:latin typeface="Calibri"/>
                <a:cs typeface="Calibri"/>
              </a:rPr>
              <a:t>Segm</a:t>
            </a:r>
            <a:r>
              <a:rPr spc="-4" dirty="0"/>
              <a:t>ent</a:t>
            </a:r>
            <a:r>
              <a:rPr dirty="0">
                <a:latin typeface="Calibri"/>
                <a:cs typeface="Calibri"/>
              </a:rPr>
              <a:t>s </a:t>
            </a:r>
            <a:r>
              <a:rPr spc="-8" dirty="0"/>
              <a:t>b</a:t>
            </a:r>
            <a:r>
              <a:rPr dirty="0">
                <a:latin typeface="Calibri"/>
                <a:cs typeface="Calibri"/>
              </a:rPr>
              <a:t>ut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Is</a:t>
            </a:r>
            <a:r>
              <a:rPr spc="-4" dirty="0"/>
              <a:t> </a:t>
            </a:r>
            <a:r>
              <a:rPr dirty="0">
                <a:latin typeface="Calibri"/>
                <a:cs typeface="Calibri"/>
              </a:rPr>
              <a:t>Es</a:t>
            </a:r>
            <a:r>
              <a:rPr spc="-8" dirty="0"/>
              <a:t>p</a:t>
            </a:r>
            <a:r>
              <a:rPr spc="-4" dirty="0"/>
              <a:t>e</a:t>
            </a:r>
            <a:r>
              <a:rPr dirty="0">
                <a:latin typeface="Calibri"/>
                <a:cs typeface="Calibri"/>
              </a:rPr>
              <a:t>c</a:t>
            </a:r>
            <a:r>
              <a:rPr spc="-4" dirty="0"/>
              <a:t>ial</a:t>
            </a:r>
            <a:r>
              <a:rPr spc="-11" dirty="0"/>
              <a:t>l</a:t>
            </a:r>
            <a:r>
              <a:rPr dirty="0">
                <a:latin typeface="Calibri"/>
                <a:cs typeface="Calibri"/>
              </a:rPr>
              <a:t>y</a:t>
            </a:r>
          </a:p>
          <a:p>
            <a:pPr marL="9525">
              <a:lnSpc>
                <a:spcPts val="1999"/>
              </a:lnSpc>
            </a:pPr>
            <a:r>
              <a:rPr spc="-4" dirty="0"/>
              <a:t>Importa</a:t>
            </a:r>
            <a:r>
              <a:rPr spc="-15" dirty="0"/>
              <a:t>n</a:t>
            </a:r>
            <a:r>
              <a:rPr spc="-4" dirty="0"/>
              <a:t>t</a:t>
            </a:r>
            <a:r>
              <a:rPr dirty="0">
                <a:latin typeface="Calibri"/>
                <a:cs typeface="Calibri"/>
              </a:rPr>
              <a:t> </a:t>
            </a:r>
            <a:r>
              <a:rPr spc="-4" dirty="0"/>
              <a:t>fo</a:t>
            </a:r>
            <a:r>
              <a:rPr dirty="0">
                <a:latin typeface="Calibri"/>
                <a:cs typeface="Calibri"/>
              </a:rPr>
              <a:t>r</a:t>
            </a:r>
            <a:r>
              <a:rPr spc="-4" dirty="0"/>
              <a:t> C</a:t>
            </a:r>
            <a:r>
              <a:rPr spc="4" dirty="0"/>
              <a:t>o</a:t>
            </a:r>
            <a:r>
              <a:rPr spc="-4" dirty="0"/>
              <a:t>mfo</a:t>
            </a:r>
            <a:r>
              <a:rPr spc="4" dirty="0"/>
              <a:t>r</a:t>
            </a:r>
            <a:r>
              <a:rPr dirty="0">
                <a:latin typeface="Calibri"/>
                <a:cs typeface="Calibri"/>
              </a:rPr>
              <a:t>t</a:t>
            </a:r>
            <a:r>
              <a:rPr spc="-4" dirty="0"/>
              <a:t>-F</a:t>
            </a:r>
            <a:r>
              <a:rPr dirty="0">
                <a:latin typeface="Calibri"/>
                <a:cs typeface="Calibri"/>
              </a:rPr>
              <a:t>o</a:t>
            </a:r>
            <a:r>
              <a:rPr spc="-4" dirty="0"/>
              <a:t>cuse</a:t>
            </a:r>
            <a:r>
              <a:rPr dirty="0">
                <a:latin typeface="Calibri"/>
                <a:cs typeface="Calibri"/>
              </a:rPr>
              <a:t>d</a:t>
            </a:r>
            <a:r>
              <a:rPr spc="-4" dirty="0"/>
              <a:t> A</a:t>
            </a:r>
            <a:r>
              <a:rPr spc="-11" dirty="0"/>
              <a:t>u</a:t>
            </a:r>
            <a:r>
              <a:rPr spc="-4" dirty="0"/>
              <a:t>top</a:t>
            </a:r>
            <a:r>
              <a:rPr spc="-11" dirty="0"/>
              <a:t>i</a:t>
            </a:r>
            <a:r>
              <a:rPr spc="-4" dirty="0"/>
              <a:t>lots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60144" y="4720152"/>
            <a:ext cx="213360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14547" y="2114528"/>
            <a:ext cx="429101" cy="1457325"/>
          </a:xfrm>
          <a:custGeom>
            <a:avLst/>
            <a:gdLst/>
            <a:ahLst/>
            <a:cxnLst/>
            <a:rect l="l" t="t" r="r" b="b"/>
            <a:pathLst>
              <a:path w="572135" h="1943100">
                <a:moveTo>
                  <a:pt x="0" y="1943083"/>
                </a:moveTo>
                <a:lnTo>
                  <a:pt x="571783" y="1943083"/>
                </a:lnTo>
                <a:lnTo>
                  <a:pt x="571783" y="0"/>
                </a:lnTo>
                <a:lnTo>
                  <a:pt x="0" y="0"/>
                </a:lnTo>
                <a:lnTo>
                  <a:pt x="0" y="1943083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86169" y="2228820"/>
            <a:ext cx="428625" cy="1343025"/>
          </a:xfrm>
          <a:custGeom>
            <a:avLst/>
            <a:gdLst/>
            <a:ahLst/>
            <a:cxnLst/>
            <a:rect l="l" t="t" r="r" b="b"/>
            <a:pathLst>
              <a:path w="571500" h="1790700">
                <a:moveTo>
                  <a:pt x="0" y="1790694"/>
                </a:moveTo>
                <a:lnTo>
                  <a:pt x="571466" y="1790694"/>
                </a:lnTo>
                <a:lnTo>
                  <a:pt x="571466" y="0"/>
                </a:lnTo>
                <a:lnTo>
                  <a:pt x="0" y="0"/>
                </a:lnTo>
                <a:lnTo>
                  <a:pt x="0" y="1790694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357791" y="2457404"/>
            <a:ext cx="435769" cy="1114901"/>
          </a:xfrm>
          <a:custGeom>
            <a:avLst/>
            <a:gdLst/>
            <a:ahLst/>
            <a:cxnLst/>
            <a:rect l="l" t="t" r="r" b="b"/>
            <a:pathLst>
              <a:path w="581025" h="1486535">
                <a:moveTo>
                  <a:pt x="0" y="1485917"/>
                </a:moveTo>
                <a:lnTo>
                  <a:pt x="580974" y="1485917"/>
                </a:lnTo>
                <a:lnTo>
                  <a:pt x="580974" y="0"/>
                </a:lnTo>
                <a:lnTo>
                  <a:pt x="0" y="0"/>
                </a:lnTo>
                <a:lnTo>
                  <a:pt x="0" y="1485917"/>
                </a:lnTo>
                <a:close/>
              </a:path>
            </a:pathLst>
          </a:custGeom>
          <a:solidFill>
            <a:srgbClr val="CECEC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36355" y="2564671"/>
            <a:ext cx="429101" cy="1007269"/>
          </a:xfrm>
          <a:custGeom>
            <a:avLst/>
            <a:gdLst/>
            <a:ahLst/>
            <a:cxnLst/>
            <a:rect l="l" t="t" r="r" b="b"/>
            <a:pathLst>
              <a:path w="572135" h="1343025">
                <a:moveTo>
                  <a:pt x="0" y="1342894"/>
                </a:moveTo>
                <a:lnTo>
                  <a:pt x="571783" y="1342894"/>
                </a:lnTo>
                <a:lnTo>
                  <a:pt x="571783" y="0"/>
                </a:lnTo>
                <a:lnTo>
                  <a:pt x="0" y="0"/>
                </a:lnTo>
                <a:lnTo>
                  <a:pt x="0" y="1342894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907977" y="1893066"/>
            <a:ext cx="428625" cy="1678781"/>
          </a:xfrm>
          <a:custGeom>
            <a:avLst/>
            <a:gdLst/>
            <a:ahLst/>
            <a:cxnLst/>
            <a:rect l="l" t="t" r="r" b="b"/>
            <a:pathLst>
              <a:path w="571500" h="2238375">
                <a:moveTo>
                  <a:pt x="0" y="2238368"/>
                </a:moveTo>
                <a:lnTo>
                  <a:pt x="571466" y="2238368"/>
                </a:lnTo>
                <a:lnTo>
                  <a:pt x="571466" y="0"/>
                </a:lnTo>
                <a:lnTo>
                  <a:pt x="0" y="0"/>
                </a:lnTo>
                <a:lnTo>
                  <a:pt x="0" y="2238368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46721" y="3575401"/>
            <a:ext cx="3858101" cy="0"/>
          </a:xfrm>
          <a:custGeom>
            <a:avLst/>
            <a:gdLst/>
            <a:ahLst/>
            <a:cxnLst/>
            <a:rect l="l" t="t" r="r" b="b"/>
            <a:pathLst>
              <a:path w="5144134">
                <a:moveTo>
                  <a:pt x="0" y="0"/>
                </a:moveTo>
                <a:lnTo>
                  <a:pt x="5143514" y="0"/>
                </a:lnTo>
              </a:path>
            </a:pathLst>
          </a:custGeom>
          <a:ln w="949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22018" y="4298956"/>
            <a:ext cx="5499259" cy="514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hel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and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timi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z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lang="en-US" sz="1200" b="0" i="0" u="none" strike="noStrike" kern="1200" cap="none" spc="-4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430304" marR="3810" lvl="0" indent="-2421255" algn="ctr" defTabSz="914400" rtl="0" eaLnBrk="1" fontAlgn="auto" latinLnBrk="0" hangingPunct="1">
              <a:lnSpc>
                <a:spcPts val="122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xi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onsh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 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hese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ome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78606" marR="0" lvl="0" indent="0" algn="l" defTabSz="914400" rtl="0" eaLnBrk="1" fontAlgn="auto" latinLnBrk="0" hangingPunct="1">
              <a:lnSpc>
                <a:spcPct val="100000"/>
              </a:lnSpc>
              <a:spcBef>
                <a:spcPts val="78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5459" algn="l"/>
              </a:tabLst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120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l;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	=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x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80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.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total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04656" y="1192149"/>
            <a:ext cx="4812506" cy="7155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2667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lia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ity</a:t>
            </a:r>
            <a:r>
              <a:rPr kumimoji="0" sz="1350" b="1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 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 </a:t>
            </a:r>
            <a:r>
              <a:rPr kumimoji="0" sz="1350" b="1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</a:t>
            </a:r>
            <a:r>
              <a:rPr kumimoji="0" sz="1350" b="1" i="0" u="none" strike="noStrike" kern="1200" cap="none" spc="-3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ele</a:t>
            </a:r>
            <a:r>
              <a:rPr kumimoji="0" sz="1350" b="1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ctri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350" b="1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350" b="1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</a:t>
            </a:r>
            <a:r>
              <a:rPr kumimoji="0" sz="1350" b="1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350" b="1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endParaRPr kumimoji="0" sz="13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</a:t>
            </a:r>
            <a:r>
              <a:rPr kumimoji="0" sz="1200" b="0" i="0" u="none" strike="noStrike" kern="1200" cap="none" spc="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ying</a:t>
            </a:r>
            <a:r>
              <a:rPr kumimoji="0" sz="1200" b="0" i="0" u="none" strike="noStrike" kern="1200" cap="none" spc="-26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among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Mo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Impo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200" b="0" i="0" u="none" strike="noStrike" kern="1200" cap="none" spc="-11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qu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alities</a:t>
            </a:r>
            <a:r>
              <a:rPr kumimoji="0" sz="1200" b="0" i="0" u="none" strike="noStrike" kern="1200" cap="none" spc="-23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</a:t>
            </a: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ene</a:t>
            </a:r>
            <a:r>
              <a:rPr kumimoji="0" sz="1200" b="0" i="0" u="none" strike="noStrike" kern="1200" cap="none" spc="-30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gy</a:t>
            </a:r>
            <a:r>
              <a:rPr kumimoji="0" sz="1200" b="0" i="0" u="none" strike="noStrike" kern="1200" cap="none" spc="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200" b="0" i="0" u="none" strike="noStrike" kern="1200" cap="none" spc="-15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200" b="0" i="0" u="none" strike="noStrike" kern="1200" cap="none" spc="-8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ompa</a:t>
            </a:r>
            <a:r>
              <a:rPr kumimoji="0" sz="1200" b="0" i="0" u="none" strike="noStrike" kern="1200" cap="none" spc="-19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1200" b="0" i="0" u="none" strike="noStrike" kern="1200" cap="none" spc="-4" normalizeH="0" baseline="0" noProof="0" dirty="0">
                <a:ln>
                  <a:noFill/>
                </a:ln>
                <a:solidFill>
                  <a:srgbClr val="555555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0" marR="758189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77%</a:t>
            </a:r>
            <a:endParaRPr kumimoji="0" sz="1050" b="0" i="0" u="none" strike="noStrike" kern="1200" cap="none" spc="0" normalizeH="0" baseline="0" noProof="0" dirty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26861" y="2431760"/>
            <a:ext cx="264319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46%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448106" y="2324683"/>
            <a:ext cx="264319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51%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76674" y="2096195"/>
            <a:ext cx="264319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62%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05100" y="1981808"/>
            <a:ext cx="264319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3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67%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36506" y="1893094"/>
            <a:ext cx="0" cy="1675448"/>
          </a:xfrm>
          <a:custGeom>
            <a:avLst/>
            <a:gdLst/>
            <a:ahLst/>
            <a:cxnLst/>
            <a:rect l="l" t="t" r="r" b="b"/>
            <a:pathLst>
              <a:path h="2233929">
                <a:moveTo>
                  <a:pt x="0" y="0"/>
                </a:moveTo>
                <a:lnTo>
                  <a:pt x="0" y="22335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907881" y="1893094"/>
            <a:ext cx="0" cy="1675448"/>
          </a:xfrm>
          <a:custGeom>
            <a:avLst/>
            <a:gdLst/>
            <a:ahLst/>
            <a:cxnLst/>
            <a:rect l="l" t="t" r="r" b="b"/>
            <a:pathLst>
              <a:path h="2233929">
                <a:moveTo>
                  <a:pt x="0" y="0"/>
                </a:moveTo>
                <a:lnTo>
                  <a:pt x="0" y="223354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907881" y="1893094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564981" y="2564606"/>
            <a:ext cx="0" cy="1003935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1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136356" y="2564606"/>
            <a:ext cx="0" cy="1003935"/>
          </a:xfrm>
          <a:custGeom>
            <a:avLst/>
            <a:gdLst/>
            <a:ahLst/>
            <a:cxnLst/>
            <a:rect l="l" t="t" r="r" b="b"/>
            <a:pathLst>
              <a:path h="1338579">
                <a:moveTo>
                  <a:pt x="0" y="0"/>
                </a:moveTo>
                <a:lnTo>
                  <a:pt x="0" y="133819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136356" y="2564606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793456" y="2457451"/>
            <a:ext cx="0" cy="1111091"/>
          </a:xfrm>
          <a:custGeom>
            <a:avLst/>
            <a:gdLst/>
            <a:ahLst/>
            <a:cxnLst/>
            <a:rect l="l" t="t" r="r" b="b"/>
            <a:pathLst>
              <a:path h="1481454">
                <a:moveTo>
                  <a:pt x="0" y="0"/>
                </a:moveTo>
                <a:lnTo>
                  <a:pt x="0" y="1481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357688" y="2457451"/>
            <a:ext cx="0" cy="1111091"/>
          </a:xfrm>
          <a:custGeom>
            <a:avLst/>
            <a:gdLst/>
            <a:ahLst/>
            <a:cxnLst/>
            <a:rect l="l" t="t" r="r" b="b"/>
            <a:pathLst>
              <a:path h="1481454">
                <a:moveTo>
                  <a:pt x="0" y="0"/>
                </a:moveTo>
                <a:lnTo>
                  <a:pt x="0" y="14810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357688" y="2457450"/>
            <a:ext cx="435769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1025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014788" y="2228851"/>
            <a:ext cx="0" cy="1339691"/>
          </a:xfrm>
          <a:custGeom>
            <a:avLst/>
            <a:gdLst/>
            <a:ahLst/>
            <a:cxnLst/>
            <a:rect l="l" t="t" r="r" b="b"/>
            <a:pathLst>
              <a:path h="1786254">
                <a:moveTo>
                  <a:pt x="0" y="0"/>
                </a:moveTo>
                <a:lnTo>
                  <a:pt x="0" y="17858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586163" y="2228851"/>
            <a:ext cx="0" cy="1339691"/>
          </a:xfrm>
          <a:custGeom>
            <a:avLst/>
            <a:gdLst/>
            <a:ahLst/>
            <a:cxnLst/>
            <a:rect l="l" t="t" r="r" b="b"/>
            <a:pathLst>
              <a:path h="1786254">
                <a:moveTo>
                  <a:pt x="0" y="0"/>
                </a:moveTo>
                <a:lnTo>
                  <a:pt x="0" y="17858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86163" y="2228850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243263" y="2114551"/>
            <a:ext cx="0" cy="1453991"/>
          </a:xfrm>
          <a:custGeom>
            <a:avLst/>
            <a:gdLst/>
            <a:ahLst/>
            <a:cxnLst/>
            <a:rect l="l" t="t" r="r" b="b"/>
            <a:pathLst>
              <a:path h="1938654">
                <a:moveTo>
                  <a:pt x="0" y="0"/>
                </a:moveTo>
                <a:lnTo>
                  <a:pt x="0" y="19382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814638" y="2114551"/>
            <a:ext cx="0" cy="1453991"/>
          </a:xfrm>
          <a:custGeom>
            <a:avLst/>
            <a:gdLst/>
            <a:ahLst/>
            <a:cxnLst/>
            <a:rect l="l" t="t" r="r" b="b"/>
            <a:pathLst>
              <a:path h="1938654">
                <a:moveTo>
                  <a:pt x="0" y="0"/>
                </a:moveTo>
                <a:lnTo>
                  <a:pt x="0" y="193827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814638" y="2114550"/>
            <a:ext cx="428625" cy="0"/>
          </a:xfrm>
          <a:custGeom>
            <a:avLst/>
            <a:gdLst/>
            <a:ahLst/>
            <a:cxnLst/>
            <a:rect l="l" t="t" r="r" b="b"/>
            <a:pathLst>
              <a:path w="571500">
                <a:moveTo>
                  <a:pt x="0" y="0"/>
                </a:moveTo>
                <a:lnTo>
                  <a:pt x="5715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546057" y="2164556"/>
            <a:ext cx="96679" cy="114300"/>
          </a:xfrm>
          <a:custGeom>
            <a:avLst/>
            <a:gdLst/>
            <a:ahLst/>
            <a:cxnLst/>
            <a:rect l="l" t="t" r="r" b="b"/>
            <a:pathLst>
              <a:path w="128904" h="152400">
                <a:moveTo>
                  <a:pt x="128650" y="0"/>
                </a:moveTo>
                <a:lnTo>
                  <a:pt x="0" y="76200"/>
                </a:lnTo>
                <a:lnTo>
                  <a:pt x="128650" y="152400"/>
                </a:lnTo>
                <a:lnTo>
                  <a:pt x="12865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643188" y="2221706"/>
            <a:ext cx="3864769" cy="0"/>
          </a:xfrm>
          <a:custGeom>
            <a:avLst/>
            <a:gdLst/>
            <a:ahLst/>
            <a:cxnLst/>
            <a:rect l="l" t="t" r="r" b="b"/>
            <a:pathLst>
              <a:path w="5153025">
                <a:moveTo>
                  <a:pt x="0" y="0"/>
                </a:moveTo>
                <a:lnTo>
                  <a:pt x="5153025" y="0"/>
                </a:lnTo>
              </a:path>
            </a:pathLst>
          </a:custGeom>
          <a:ln w="952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671976" y="2156650"/>
            <a:ext cx="49863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00" b="0" i="0" u="none" strike="noStrike" kern="1200" cap="none" spc="-7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900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al: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6</a:t>
            </a:r>
            <a:r>
              <a:rPr kumimoji="0" sz="9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kumimoji="0" sz="900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%</a:t>
            </a:r>
            <a:endParaRPr kumimoji="0" sz="90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822728" y="3642170"/>
            <a:ext cx="600551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Autopil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124831" y="3642170"/>
            <a:ext cx="454343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37624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17682" y="3642170"/>
            <a:ext cx="515779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010" marR="3810" lvl="0" indent="-70961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1050" b="1" i="0" u="none" strike="noStrike" kern="1200" cap="none" spc="-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k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ep</a:t>
            </a:r>
            <a:r>
              <a:rPr kumimoji="0" sz="1050" b="1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 S</a:t>
            </a:r>
            <a:r>
              <a:rPr kumimoji="0" sz="1050" b="1" i="0" u="none" strike="noStrike" kern="1200" cap="none" spc="-19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48241" y="3642170"/>
            <a:ext cx="70437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Ec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o-Aspi</a:t>
            </a:r>
            <a:r>
              <a:rPr kumimoji="0" sz="1050" b="1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1050" b="1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57488" y="3642170"/>
            <a:ext cx="545306" cy="2821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3810" lvl="0" indent="95726" algn="l" defTabSz="914400" rtl="0" eaLnBrk="1" fontAlgn="auto" latinLnBrk="0" hangingPunct="1">
              <a:lnSpc>
                <a:spcPts val="107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oud </a:t>
            </a:r>
            <a:r>
              <a:rPr kumimoji="0" sz="1050" b="1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1050" b="1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105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oviders</a:t>
            </a:r>
            <a:endParaRPr kumimoji="0" sz="10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1868291" y="4724825"/>
            <a:ext cx="194786" cy="80486"/>
          </a:xfrm>
          <a:custGeom>
            <a:avLst/>
            <a:gdLst/>
            <a:ahLst/>
            <a:cxnLst/>
            <a:rect l="l" t="t" r="r" b="b"/>
            <a:pathLst>
              <a:path w="259715" h="107314">
                <a:moveTo>
                  <a:pt x="0" y="107064"/>
                </a:moveTo>
                <a:lnTo>
                  <a:pt x="259537" y="107064"/>
                </a:lnTo>
                <a:lnTo>
                  <a:pt x="259537" y="0"/>
                </a:lnTo>
                <a:lnTo>
                  <a:pt x="0" y="0"/>
                </a:lnTo>
                <a:lnTo>
                  <a:pt x="0" y="107064"/>
                </a:lnTo>
                <a:close/>
              </a:path>
            </a:pathLst>
          </a:custGeom>
          <a:solidFill>
            <a:srgbClr val="469C7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332608" y="4724825"/>
            <a:ext cx="194786" cy="80486"/>
          </a:xfrm>
          <a:custGeom>
            <a:avLst/>
            <a:gdLst/>
            <a:ahLst/>
            <a:cxnLst/>
            <a:rect l="l" t="t" r="r" b="b"/>
            <a:pathLst>
              <a:path w="259714" h="107314">
                <a:moveTo>
                  <a:pt x="0" y="107064"/>
                </a:moveTo>
                <a:lnTo>
                  <a:pt x="259537" y="107064"/>
                </a:lnTo>
                <a:lnTo>
                  <a:pt x="259537" y="0"/>
                </a:lnTo>
                <a:lnTo>
                  <a:pt x="0" y="0"/>
                </a:lnTo>
                <a:lnTo>
                  <a:pt x="0" y="107064"/>
                </a:lnTo>
                <a:close/>
              </a:path>
            </a:pathLst>
          </a:custGeom>
          <a:solidFill>
            <a:srgbClr val="C6174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460144" y="4823022"/>
            <a:ext cx="280035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urc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: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862480" y="4823022"/>
            <a:ext cx="2140268" cy="10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sid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</a:t>
            </a:r>
            <a:r>
              <a:rPr kumimoji="0" sz="675" b="0" i="0" u="none" strike="noStrike" kern="1200" cap="none" spc="3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r>
              <a:rPr kumimoji="0" sz="675" b="0" i="0" u="none" strike="noStrike" kern="1200" cap="none" spc="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</a:t>
            </a:r>
            <a:r>
              <a:rPr kumimoji="0" sz="675" b="0" i="0" u="none" strike="noStrike" kern="1200" cap="none" spc="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L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ndsc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;</a:t>
            </a:r>
            <a:r>
              <a:rPr kumimoji="0" sz="675" b="0" i="0" u="none" strike="noStrike" kern="1200" cap="none" spc="-11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</a:t>
            </a:r>
            <a:r>
              <a:rPr kumimoji="0" sz="675" b="0" i="0" u="none" strike="noStrike" kern="1200" cap="none" spc="-15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675" b="0" i="0" u="none" strike="noStrike" kern="1200" cap="none" spc="-8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aly</a:t>
            </a:r>
            <a:r>
              <a:rPr kumimoji="0" sz="675" b="0" i="0" u="none" strike="noStrike" kern="1200" cap="none" spc="-4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</a:t>
            </a: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endParaRPr kumimoji="0" sz="675" b="0" i="0" u="none" strike="noStrike" kern="1200" cap="none" spc="0" normalizeH="0" baseline="0" noProof="0">
              <a:ln>
                <a:noFill/>
              </a:ln>
              <a:solidFill>
                <a:srgbClr val="555555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0977DB-C199-4239-9DBC-7EB61C6B3E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meren Corporate">
      <a:dk1>
        <a:srgbClr val="555555"/>
      </a:dk1>
      <a:lt1>
        <a:sysClr val="window" lastClr="FFFFFF"/>
      </a:lt1>
      <a:dk2>
        <a:srgbClr val="555555"/>
      </a:dk2>
      <a:lt2>
        <a:srgbClr val="FFFFFF"/>
      </a:lt2>
      <a:accent1>
        <a:srgbClr val="439639"/>
      </a:accent1>
      <a:accent2>
        <a:srgbClr val="1B6CB5"/>
      </a:accent2>
      <a:accent3>
        <a:srgbClr val="7BC143"/>
      </a:accent3>
      <a:accent4>
        <a:srgbClr val="72CDF4"/>
      </a:accent4>
      <a:accent5>
        <a:srgbClr val="F4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 Corpor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 powerpoint_corp_final[2]" id="{6C6DC5F4-024B-42FF-916E-4FD902B2184D}" vid="{4674486C-6577-4613-85EF-E8C63AF246D5}"/>
    </a:ext>
  </a:extLst>
</a:theme>
</file>

<file path=ppt/theme/theme2.xml><?xml version="1.0" encoding="utf-8"?>
<a:theme xmlns:a="http://schemas.openxmlformats.org/drawingml/2006/main" name="1_Office Theme">
  <a:themeElements>
    <a:clrScheme name="Ameren Corporate">
      <a:dk1>
        <a:srgbClr val="555555"/>
      </a:dk1>
      <a:lt1>
        <a:sysClr val="window" lastClr="FFFFFF"/>
      </a:lt1>
      <a:dk2>
        <a:srgbClr val="555555"/>
      </a:dk2>
      <a:lt2>
        <a:srgbClr val="FFFFFF"/>
      </a:lt2>
      <a:accent1>
        <a:srgbClr val="439639"/>
      </a:accent1>
      <a:accent2>
        <a:srgbClr val="1B6CB5"/>
      </a:accent2>
      <a:accent3>
        <a:srgbClr val="7BC143"/>
      </a:accent3>
      <a:accent4>
        <a:srgbClr val="72CDF4"/>
      </a:accent4>
      <a:accent5>
        <a:srgbClr val="F48C24"/>
      </a:accent5>
      <a:accent6>
        <a:srgbClr val="EE3224"/>
      </a:accent6>
      <a:hlink>
        <a:srgbClr val="1B6CB5"/>
      </a:hlink>
      <a:folHlink>
        <a:srgbClr val="72CDF4"/>
      </a:folHlink>
    </a:clrScheme>
    <a:fontScheme name="Ameren Corpor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a3fcc52a50c4428972cb2a3bbebf1c4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Ameren Missouri</TermName>
          <TermId xmlns="http://schemas.microsoft.com/office/infopath/2007/PartnerControls">5b4def97-2f54-4060-afed-617bc0ea047f</TermId>
        </TermInfo>
      </Terms>
    </ia3fcc52a50c4428972cb2a3bbebf1c4>
    <l4fdeaf2400547dda0d5e5335c306219 xmlns="a5f807c5-9a41-41c7-8f25-71ea0ad3a801">
      <Terms xmlns="http://schemas.microsoft.com/office/infopath/2007/PartnerControls"/>
    </l4fdeaf2400547dda0d5e5335c306219>
    <TaxCatchAll xmlns="df93363f-3521-455d-8538-c0619ef4f6fd">
      <Value>2</Value>
      <Value>1</Value>
    </TaxCatchAll>
    <p47cd34ac2014217941b46d53e582007 xmlns="a5f807c5-9a41-41c7-8f25-71ea0ad3a8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Proprietary</TermName>
          <TermId xmlns="http://schemas.microsoft.com/office/infopath/2007/PartnerControls">9afad536-47af-421f-a73a-9b30b8302788</TermId>
        </TermInfo>
      </Terms>
    </p47cd34ac2014217941b46d53e582007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2F37E93223C04FAA6D2D1E5A681E96" ma:contentTypeVersion="16" ma:contentTypeDescription="Create a new document." ma:contentTypeScope="" ma:versionID="5461f407688683da62101b567864edc6">
  <xsd:schema xmlns:xsd="http://www.w3.org/2001/XMLSchema" xmlns:xs="http://www.w3.org/2001/XMLSchema" xmlns:p="http://schemas.microsoft.com/office/2006/metadata/properties" xmlns:ns2="a5f807c5-9a41-41c7-8f25-71ea0ad3a801" xmlns:ns3="9b8d958c-1a36-4cad-9759-b15b62f4cebf" xmlns:ns4="df93363f-3521-455d-8538-c0619ef4f6fd" xmlns:ns5="9162bb53-552a-42bc-af14-4262eed54dc4" targetNamespace="http://schemas.microsoft.com/office/2006/metadata/properties" ma:root="true" ma:fieldsID="3d5164da09592cbdb5e109eb24307c11" ns2:_="" ns3:_="" ns4:_="" ns5:_="">
    <xsd:import namespace="a5f807c5-9a41-41c7-8f25-71ea0ad3a801"/>
    <xsd:import namespace="9b8d958c-1a36-4cad-9759-b15b62f4cebf"/>
    <xsd:import namespace="df93363f-3521-455d-8538-c0619ef4f6fd"/>
    <xsd:import namespace="9162bb53-552a-42bc-af14-4262eed54dc4"/>
    <xsd:element name="properties">
      <xsd:complexType>
        <xsd:sequence>
          <xsd:element name="documentManagement">
            <xsd:complexType>
              <xsd:all>
                <xsd:element ref="ns2:p47cd34ac2014217941b46d53e582007" minOccurs="0"/>
                <xsd:element ref="ns2:ia3fcc52a50c4428972cb2a3bbebf1c4" minOccurs="0"/>
                <xsd:element ref="ns2:l4fdeaf2400547dda0d5e5335c306219" minOccurs="0"/>
                <xsd:element ref="ns4:TaxCatchAll" minOccurs="0"/>
                <xsd:element ref="ns3:TaxCatchAllLabel" minOccurs="0"/>
                <xsd:element ref="ns5:MediaServiceMetadata" minOccurs="0"/>
                <xsd:element ref="ns5:MediaServiceFastMetadata" minOccurs="0"/>
                <xsd:element ref="ns5:MediaServiceAutoTags" minOccurs="0"/>
                <xsd:element ref="ns5:MediaServiceOCR" minOccurs="0"/>
                <xsd:element ref="ns5:MediaServiceDateTaken" minOccurs="0"/>
                <xsd:element ref="ns3:SharedWithUsers" minOccurs="0"/>
                <xsd:element ref="ns3:SharedWithDetails" minOccurs="0"/>
                <xsd:element ref="ns5:MediaServiceEventHashCode" minOccurs="0"/>
                <xsd:element ref="ns5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807c5-9a41-41c7-8f25-71ea0ad3a801" elementFormDefault="qualified">
    <xsd:import namespace="http://schemas.microsoft.com/office/2006/documentManagement/types"/>
    <xsd:import namespace="http://schemas.microsoft.com/office/infopath/2007/PartnerControls"/>
    <xsd:element name="p47cd34ac2014217941b46d53e582007" ma:index="8" ma:taxonomy="true" ma:internalName="p47cd34ac2014217941b46d53e582007" ma:taxonomyFieldName="Security_x0020_Classification" ma:displayName="Security Classification" ma:default="2;#Proprietary|9afad536-47af-421f-a73a-9b30b8302788" ma:fieldId="{947cd34a-c201-4217-941b-46d53e582007}" ma:sspId="a1da4855-4edc-4d1c-82df-1c029e91f916" ma:termSetId="c1ad15f4-46b2-481c-97c2-628a526912c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a3fcc52a50c4428972cb2a3bbebf1c4" ma:index="9" ma:taxonomy="true" ma:internalName="ia3fcc52a50c4428972cb2a3bbebf1c4" ma:taxonomyFieldName="Ameren_x0020_Company" ma:displayName="Ameren Company" ma:default="1;#Ameren Missouri|5b4def97-2f54-4060-afed-617bc0ea047f" ma:fieldId="{2a3fcc52-a50c-4428-972c-b2a3bbebf1c4}" ma:sspId="a1da4855-4edc-4d1c-82df-1c029e91f916" ma:termSetId="74c9ac15-2995-4079-b30c-dd56328e11e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4fdeaf2400547dda0d5e5335c306219" ma:index="10" ma:taxonomy="true" ma:internalName="l4fdeaf2400547dda0d5e5335c306219" ma:taxonomyFieldName="Document_x0020_Type" ma:displayName="Document Type" ma:default="" ma:fieldId="{54fdeaf2-4005-47dd-a0d5-e5335c306219}" ma:sspId="a1da4855-4edc-4d1c-82df-1c029e91f916" ma:termSetId="32b5d39c-7cf2-4309-a2d3-c25f175afcfe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8d958c-1a36-4cad-9759-b15b62f4cebf" elementFormDefault="qualified">
    <xsd:import namespace="http://schemas.microsoft.com/office/2006/documentManagement/types"/>
    <xsd:import namespace="http://schemas.microsoft.com/office/infopath/2007/PartnerControls"/>
    <xsd:element name="TaxCatchAllLabel" ma:index="15" nillable="true" ma:displayName="Taxonomy Catch All Column1" ma:hidden="true" ma:list="{ba446303-6a8b-43af-af0e-ca8c7e799c7b}" ma:internalName="TaxCatchAllLabel" ma:readOnly="true" ma:showField="CatchAllDataLabel" ma:web="9b8d958c-1a36-4cad-9759-b15b62f4ce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93363f-3521-455d-8538-c0619ef4f6fd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description="" ma:hidden="true" ma:list="{ba446303-6a8b-43af-af0e-ca8c7e799c7b}" ma:internalName="TaxCatchAll" ma:showField="CatchAllData" ma:web="df93363f-3521-455d-8538-c0619ef4f6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62bb53-552a-42bc-af14-4262eed54d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8" nillable="true" ma:displayName="MediaServiceAutoTags" ma:internalName="MediaServiceAutoTags" ma:readOnly="true">
      <xsd:simpleType>
        <xsd:restriction base="dms:Text"/>
      </xsd:simpleType>
    </xsd:element>
    <xsd:element name="MediaServiceOCR" ma:index="1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25FB11-300E-43AC-8D97-3A8B3AD96827}">
  <ds:schemaRefs>
    <ds:schemaRef ds:uri="http://purl.org/dc/elements/1.1/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4AE1F83-9C16-4616-B72E-72C285FC38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E6F7A4-A212-4863-94C3-FEC5EA041B76}"/>
</file>

<file path=docProps/app.xml><?xml version="1.0" encoding="utf-8"?>
<Properties xmlns="http://schemas.openxmlformats.org/officeDocument/2006/extended-properties" xmlns:vt="http://schemas.openxmlformats.org/officeDocument/2006/docPropsVTypes">
  <Template>AEE</Template>
  <TotalTime>146</TotalTime>
  <Words>5371</Words>
  <Application>Microsoft Office PowerPoint</Application>
  <PresentationFormat>On-screen Show (16:9)</PresentationFormat>
  <Paragraphs>1003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 Unicode MS</vt:lpstr>
      <vt:lpstr>Arial</vt:lpstr>
      <vt:lpstr>Calibri</vt:lpstr>
      <vt:lpstr>Times New Roman</vt:lpstr>
      <vt:lpstr>Webdings</vt:lpstr>
      <vt:lpstr>Office Theme</vt:lpstr>
      <vt:lpstr>1_Office Theme</vt:lpstr>
      <vt:lpstr>Ameren Residential Energy</vt:lpstr>
      <vt:lpstr>Ameren’s Objective: Build a Segmented Understanding of Current, Emerging and Latent Demand for Residential Energy</vt:lpstr>
      <vt:lpstr>Key Messages</vt:lpstr>
      <vt:lpstr>Demand Landscape – Primary Quantitative Research</vt:lpstr>
      <vt:lpstr>How Do Different Customers Approach Home Energy?</vt:lpstr>
      <vt:lpstr>Demand Segments Have Distinct Attitudes, Behaviors &amp; Demos</vt:lpstr>
      <vt:lpstr>The Demand Segments Were Present in Our Qualitative Study</vt:lpstr>
      <vt:lpstr>“Ameren Knows Customers Desire Four Core Things"</vt:lpstr>
      <vt:lpstr>Reliability Is an Ante for All Segments but Is Especially Important for Comfort-Focused Autopilots</vt:lpstr>
      <vt:lpstr>The Demand Landscape’s Robust Fact Base Will Help Focus and Align Ameren</vt:lpstr>
      <vt:lpstr>Future Steps</vt:lpstr>
      <vt:lpstr>Beginning to Activate</vt:lpstr>
      <vt:lpstr>Billing/Delinquency “At Bats” Are Frequent &amp; Rich With Upside</vt:lpstr>
      <vt:lpstr>Prevention &amp; Low Tech/High Empathy Solutions Move the Needle</vt:lpstr>
      <vt:lpstr>4 Simple, Empathetic Solutions Can Drive Savings &amp; Satisfaction</vt:lpstr>
      <vt:lpstr>Simple Low Tech/High Empathy Solutions Drive Higher ROI</vt:lpstr>
      <vt:lpstr>During Outages, Ameren’s Customers Prefer Text Messaging</vt:lpstr>
      <vt:lpstr>Tailoring Outage Notifications' Level of Detail Can Help Too</vt:lpstr>
      <vt:lpstr>1st Priority is to Optimize Current Interactions via Current Offers</vt:lpstr>
      <vt:lpstr>2nd  Priority is to Innovate in New Need States</vt:lpstr>
      <vt:lpstr>Currently Our Key Interaction is Bookended By Despair and Joy</vt:lpstr>
      <vt:lpstr>Ameren Can Enhance the Experience Before and After Move-In</vt:lpstr>
      <vt:lpstr>Innovation Opportunities Part 1: Pre-Move</vt:lpstr>
      <vt:lpstr>Example: Help Customers with Unseen Structural Issues that Affect Their Energy Consumption</vt:lpstr>
      <vt:lpstr>The Energy Efficiency of A New Home Is Hidden to Customers…</vt:lpstr>
      <vt:lpstr>…Yet May Have the Biggest Impact on Energy Bills</vt:lpstr>
      <vt:lpstr>Partners Can Help Ameren Innovate Pre-Move Solutions</vt:lpstr>
      <vt:lpstr>Innovation Opportunities Part 2: During Move</vt:lpstr>
      <vt:lpstr>Move-In Is a Key Touchpoint With High Call Center Volume</vt:lpstr>
      <vt:lpstr>Customers Are Seeking Simpler Methods of Starting &amp; Stopping</vt:lpstr>
      <vt:lpstr>Improved Move In/Move Out Adds Value for Nearly All Segments</vt:lpstr>
      <vt:lpstr>Likelihood of Using Ameren Program</vt:lpstr>
      <vt:lpstr>Impact of Program on Perception of Ameren</vt:lpstr>
      <vt:lpstr>Innovation Opportunities Part 3: Post-Move</vt:lpstr>
      <vt:lpstr>Identifying the Issue: Energy Advisory Services</vt:lpstr>
      <vt:lpstr>Identifying the Issue:  Smart Products Rental/Sales</vt:lpstr>
      <vt:lpstr>A Move-In Gift Can Unlock Opportunities</vt:lpstr>
      <vt:lpstr>The Housewarming Gift Can Move the Needle on Current Offers…</vt:lpstr>
      <vt:lpstr>… It Can Also Be a Strategic Opportunity to Get More Information…</vt:lpstr>
      <vt:lpstr>…And Matching Customers to the Right Payment Innovations</vt:lpstr>
      <vt:lpstr>The Demand Landscape’s Robust Fact-base Will Help Focus and Align Ameren</vt:lpstr>
      <vt:lpstr>Recap—The Demand Landscape Provides Focus For Ameren</vt:lpstr>
      <vt:lpstr>Three Things Need To Be True to Realize the Upside</vt:lpstr>
      <vt:lpstr>Prioritization Framework</vt:lpstr>
      <vt:lpstr>Proposed Decision-Making Process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Masinelli, Todd A</dc:creator>
  <cp:lastModifiedBy>Masinelli, Todd A</cp:lastModifiedBy>
  <cp:revision>14</cp:revision>
  <dcterms:created xsi:type="dcterms:W3CDTF">2017-07-25T21:03:15Z</dcterms:created>
  <dcterms:modified xsi:type="dcterms:W3CDTF">2018-07-19T16:44:36Z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0x010100CD2F37E93223C04FAA6D2D1E5A681E96</vt:lpwstr>
  </property>
</Properties>
</file>